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61466-576B-4B0C-8691-B7A09F9C836B}" v="84" dt="2025-02-25T09:01:47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3C9784-2B4A-43B6-92E0-FEB6399A288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6287C5-9D23-4E2F-B5CD-BD55CAB334A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Alternativní religiozita představuje deinstitucionalizované formy náboženství, které zahrnují duchovní tradice odlišné od tradičních světových náboženství, jakými jsou křesťanství, islám a buddhismus.</a:t>
          </a:r>
          <a:endParaRPr lang="en-US"/>
        </a:p>
      </dgm:t>
    </dgm:pt>
    <dgm:pt modelId="{744CE307-17A9-4803-9030-B452D292E18F}" type="parTrans" cxnId="{781BBB88-FB26-4B24-B940-680789509B0A}">
      <dgm:prSet/>
      <dgm:spPr/>
      <dgm:t>
        <a:bodyPr/>
        <a:lstStyle/>
        <a:p>
          <a:endParaRPr lang="en-US"/>
        </a:p>
      </dgm:t>
    </dgm:pt>
    <dgm:pt modelId="{981E88CF-8CCB-4D16-A612-BF409421B2FE}" type="sibTrans" cxnId="{781BBB88-FB26-4B24-B940-680789509B0A}">
      <dgm:prSet/>
      <dgm:spPr/>
      <dgm:t>
        <a:bodyPr/>
        <a:lstStyle/>
        <a:p>
          <a:endParaRPr lang="en-US"/>
        </a:p>
      </dgm:t>
    </dgm:pt>
    <dgm:pt modelId="{8A4348BD-66D1-4234-A89A-89C6342D249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Hovoří se též o magii, okultismu, alternativních mystických proudech, spiritualitě, alternativní spiritualitě, holistické spiritualitě, okultně-ezoterické víře nebo individualizované religiozitě.</a:t>
          </a:r>
          <a:endParaRPr lang="en-US" dirty="0"/>
        </a:p>
      </dgm:t>
    </dgm:pt>
    <dgm:pt modelId="{94B171FF-8E18-440B-A719-417D0B82D45C}" type="parTrans" cxnId="{1A38A3E8-F49D-4FAD-8DC3-59160406CA54}">
      <dgm:prSet/>
      <dgm:spPr/>
      <dgm:t>
        <a:bodyPr/>
        <a:lstStyle/>
        <a:p>
          <a:endParaRPr lang="en-US"/>
        </a:p>
      </dgm:t>
    </dgm:pt>
    <dgm:pt modelId="{9C99417A-6E49-4762-B68B-1BD4293DE5CD}" type="sibTrans" cxnId="{1A38A3E8-F49D-4FAD-8DC3-59160406CA54}">
      <dgm:prSet/>
      <dgm:spPr/>
      <dgm:t>
        <a:bodyPr/>
        <a:lstStyle/>
        <a:p>
          <a:endParaRPr lang="en-US"/>
        </a:p>
      </dgm:t>
    </dgm:pt>
    <dgm:pt modelId="{6B9B5FD5-AE57-415B-BCB7-1AE50118026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Důraz je kladen na neobyčejné zážitky, které mohou vycházet z ezoterické tradice, transpersonální psychologie, hnutí lidského potenciálu, pozápadněného hinduismu nebo buddhismu, spiritismu, parapsychologie, magie nebo moderního věštění či čarodějnictví.</a:t>
          </a:r>
          <a:endParaRPr lang="en-US"/>
        </a:p>
      </dgm:t>
    </dgm:pt>
    <dgm:pt modelId="{5DE9CCFE-6588-4D80-A59F-BA673BA08EA8}" type="parTrans" cxnId="{5B1ED97C-F8A1-444A-823D-3DFFB56CF8DB}">
      <dgm:prSet/>
      <dgm:spPr/>
      <dgm:t>
        <a:bodyPr/>
        <a:lstStyle/>
        <a:p>
          <a:endParaRPr lang="en-US"/>
        </a:p>
      </dgm:t>
    </dgm:pt>
    <dgm:pt modelId="{6E1C263C-C659-422E-B131-3AB03E930C10}" type="sibTrans" cxnId="{5B1ED97C-F8A1-444A-823D-3DFFB56CF8DB}">
      <dgm:prSet/>
      <dgm:spPr/>
      <dgm:t>
        <a:bodyPr/>
        <a:lstStyle/>
        <a:p>
          <a:endParaRPr lang="en-US"/>
        </a:p>
      </dgm:t>
    </dgm:pt>
    <dgm:pt modelId="{4BAE04F8-1FD7-46CD-85F1-A68878B5CD1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Víra v amulety, schopnosti věštců předvídat budoucnost, horoskopy, převtělování, spiritismus, nový věk a další představy o existenci nadpřirozena.</a:t>
          </a:r>
          <a:endParaRPr lang="en-US" dirty="0"/>
        </a:p>
      </dgm:t>
    </dgm:pt>
    <dgm:pt modelId="{B7A1AE3E-FB06-4AFF-BBE1-C5CF345489E5}" type="parTrans" cxnId="{4377C98B-D475-416B-B9FA-5DF9F5E291B9}">
      <dgm:prSet/>
      <dgm:spPr/>
      <dgm:t>
        <a:bodyPr/>
        <a:lstStyle/>
        <a:p>
          <a:endParaRPr lang="en-US"/>
        </a:p>
      </dgm:t>
    </dgm:pt>
    <dgm:pt modelId="{8A496C77-C01C-443D-A52C-C704C19DD54F}" type="sibTrans" cxnId="{4377C98B-D475-416B-B9FA-5DF9F5E291B9}">
      <dgm:prSet/>
      <dgm:spPr/>
      <dgm:t>
        <a:bodyPr/>
        <a:lstStyle/>
        <a:p>
          <a:endParaRPr lang="en-US"/>
        </a:p>
      </dgm:t>
    </dgm:pt>
    <dgm:pt modelId="{A9D13A43-81CA-4BAA-893D-8F0A093E4D65}" type="pres">
      <dgm:prSet presAssocID="{A33C9784-2B4A-43B6-92E0-FEB6399A2881}" presName="root" presStyleCnt="0">
        <dgm:presLayoutVars>
          <dgm:dir/>
          <dgm:resizeHandles val="exact"/>
        </dgm:presLayoutVars>
      </dgm:prSet>
      <dgm:spPr/>
    </dgm:pt>
    <dgm:pt modelId="{3107E8F8-8CE9-4705-A81C-D061118801E6}" type="pres">
      <dgm:prSet presAssocID="{DC6287C5-9D23-4E2F-B5CD-BD55CAB334A5}" presName="compNode" presStyleCnt="0"/>
      <dgm:spPr/>
    </dgm:pt>
    <dgm:pt modelId="{714AA3D5-E6F5-453F-9FC0-41A293F9ADFC}" type="pres">
      <dgm:prSet presAssocID="{DC6287C5-9D23-4E2F-B5CD-BD55CAB334A5}" presName="bgRect" presStyleLbl="bgShp" presStyleIdx="0" presStyleCnt="4"/>
      <dgm:spPr/>
    </dgm:pt>
    <dgm:pt modelId="{F241BCF1-978C-4623-A6B5-EDCE7C1F530E}" type="pres">
      <dgm:prSet presAssocID="{DC6287C5-9D23-4E2F-B5CD-BD55CAB334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481A7522-8D91-45AF-A2E6-8AA9FC9FB098}" type="pres">
      <dgm:prSet presAssocID="{DC6287C5-9D23-4E2F-B5CD-BD55CAB334A5}" presName="spaceRect" presStyleCnt="0"/>
      <dgm:spPr/>
    </dgm:pt>
    <dgm:pt modelId="{74A9C516-3F84-4F63-BFDB-0E6C2AD7CF38}" type="pres">
      <dgm:prSet presAssocID="{DC6287C5-9D23-4E2F-B5CD-BD55CAB334A5}" presName="parTx" presStyleLbl="revTx" presStyleIdx="0" presStyleCnt="4">
        <dgm:presLayoutVars>
          <dgm:chMax val="0"/>
          <dgm:chPref val="0"/>
        </dgm:presLayoutVars>
      </dgm:prSet>
      <dgm:spPr/>
    </dgm:pt>
    <dgm:pt modelId="{39F51977-44BE-471B-B410-996E090DD673}" type="pres">
      <dgm:prSet presAssocID="{981E88CF-8CCB-4D16-A612-BF409421B2FE}" presName="sibTrans" presStyleCnt="0"/>
      <dgm:spPr/>
    </dgm:pt>
    <dgm:pt modelId="{04291211-E0E4-4B19-AB75-1EE0D873C4DD}" type="pres">
      <dgm:prSet presAssocID="{8A4348BD-66D1-4234-A89A-89C6342D2497}" presName="compNode" presStyleCnt="0"/>
      <dgm:spPr/>
    </dgm:pt>
    <dgm:pt modelId="{96063868-A023-4FBE-9225-27FAF01FA187}" type="pres">
      <dgm:prSet presAssocID="{8A4348BD-66D1-4234-A89A-89C6342D2497}" presName="bgRect" presStyleLbl="bgShp" presStyleIdx="1" presStyleCnt="4"/>
      <dgm:spPr/>
    </dgm:pt>
    <dgm:pt modelId="{798CE3FF-F910-4AB7-A584-6CAED63F8487}" type="pres">
      <dgm:prSet presAssocID="{8A4348BD-66D1-4234-A89A-89C6342D249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konečno"/>
        </a:ext>
      </dgm:extLst>
    </dgm:pt>
    <dgm:pt modelId="{3BD81E26-8BDD-45E7-B05C-16F610417BE8}" type="pres">
      <dgm:prSet presAssocID="{8A4348BD-66D1-4234-A89A-89C6342D2497}" presName="spaceRect" presStyleCnt="0"/>
      <dgm:spPr/>
    </dgm:pt>
    <dgm:pt modelId="{00631D65-C1DD-4283-9960-555E6E2C444B}" type="pres">
      <dgm:prSet presAssocID="{8A4348BD-66D1-4234-A89A-89C6342D2497}" presName="parTx" presStyleLbl="revTx" presStyleIdx="1" presStyleCnt="4">
        <dgm:presLayoutVars>
          <dgm:chMax val="0"/>
          <dgm:chPref val="0"/>
        </dgm:presLayoutVars>
      </dgm:prSet>
      <dgm:spPr/>
    </dgm:pt>
    <dgm:pt modelId="{98077B0E-0E52-4DB6-8BAC-BBA0170D5CFC}" type="pres">
      <dgm:prSet presAssocID="{9C99417A-6E49-4762-B68B-1BD4293DE5CD}" presName="sibTrans" presStyleCnt="0"/>
      <dgm:spPr/>
    </dgm:pt>
    <dgm:pt modelId="{4FB5D0F8-EF79-4021-A782-FEB4E7E59E39}" type="pres">
      <dgm:prSet presAssocID="{6B9B5FD5-AE57-415B-BCB7-1AE50118026F}" presName="compNode" presStyleCnt="0"/>
      <dgm:spPr/>
    </dgm:pt>
    <dgm:pt modelId="{8DDEBFD1-C32D-4AEF-B7F3-B66BDB177E93}" type="pres">
      <dgm:prSet presAssocID="{6B9B5FD5-AE57-415B-BCB7-1AE50118026F}" presName="bgRect" presStyleLbl="bgShp" presStyleIdx="2" presStyleCnt="4"/>
      <dgm:spPr/>
    </dgm:pt>
    <dgm:pt modelId="{10DAE2F9-5EDE-4251-9064-2A484A35431D}" type="pres">
      <dgm:prSet presAssocID="{6B9B5FD5-AE57-415B-BCB7-1AE5011802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140F084D-962B-406A-8D54-7AFD16DA5A1D}" type="pres">
      <dgm:prSet presAssocID="{6B9B5FD5-AE57-415B-BCB7-1AE50118026F}" presName="spaceRect" presStyleCnt="0"/>
      <dgm:spPr/>
    </dgm:pt>
    <dgm:pt modelId="{FBE7C5AB-6FF9-46BD-920B-BA467B2EB13B}" type="pres">
      <dgm:prSet presAssocID="{6B9B5FD5-AE57-415B-BCB7-1AE50118026F}" presName="parTx" presStyleLbl="revTx" presStyleIdx="2" presStyleCnt="4">
        <dgm:presLayoutVars>
          <dgm:chMax val="0"/>
          <dgm:chPref val="0"/>
        </dgm:presLayoutVars>
      </dgm:prSet>
      <dgm:spPr/>
    </dgm:pt>
    <dgm:pt modelId="{930F959A-8184-414C-A3BF-19829F75C02F}" type="pres">
      <dgm:prSet presAssocID="{6E1C263C-C659-422E-B131-3AB03E930C10}" presName="sibTrans" presStyleCnt="0"/>
      <dgm:spPr/>
    </dgm:pt>
    <dgm:pt modelId="{EB343C73-BD70-4DAE-9D74-852E505A06A4}" type="pres">
      <dgm:prSet presAssocID="{4BAE04F8-1FD7-46CD-85F1-A68878B5CD19}" presName="compNode" presStyleCnt="0"/>
      <dgm:spPr/>
    </dgm:pt>
    <dgm:pt modelId="{4DDD2784-293C-457C-BCD3-329A79C306B4}" type="pres">
      <dgm:prSet presAssocID="{4BAE04F8-1FD7-46CD-85F1-A68878B5CD19}" presName="bgRect" presStyleLbl="bgShp" presStyleIdx="3" presStyleCnt="4"/>
      <dgm:spPr/>
    </dgm:pt>
    <dgm:pt modelId="{EC164474-5341-4D32-9AFD-454A31708F89}" type="pres">
      <dgm:prSet presAssocID="{4BAE04F8-1FD7-46CD-85F1-A68878B5CD1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mant"/>
        </a:ext>
      </dgm:extLst>
    </dgm:pt>
    <dgm:pt modelId="{B7B9C399-5EC1-4CA6-A0F0-B77F2AA0EE6C}" type="pres">
      <dgm:prSet presAssocID="{4BAE04F8-1FD7-46CD-85F1-A68878B5CD19}" presName="spaceRect" presStyleCnt="0"/>
      <dgm:spPr/>
    </dgm:pt>
    <dgm:pt modelId="{04EA8B2D-A7B1-4154-BC93-CD8948D8E31C}" type="pres">
      <dgm:prSet presAssocID="{4BAE04F8-1FD7-46CD-85F1-A68878B5CD1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4FBB842-E182-4797-B93B-DBBC4458758B}" type="presOf" srcId="{8A4348BD-66D1-4234-A89A-89C6342D2497}" destId="{00631D65-C1DD-4283-9960-555E6E2C444B}" srcOrd="0" destOrd="0" presId="urn:microsoft.com/office/officeart/2018/2/layout/IconVerticalSolidList"/>
    <dgm:cxn modelId="{A2049778-7CC7-4C90-B3E5-5B14D5E71E42}" type="presOf" srcId="{A33C9784-2B4A-43B6-92E0-FEB6399A2881}" destId="{A9D13A43-81CA-4BAA-893D-8F0A093E4D65}" srcOrd="0" destOrd="0" presId="urn:microsoft.com/office/officeart/2018/2/layout/IconVerticalSolidList"/>
    <dgm:cxn modelId="{5B1ED97C-F8A1-444A-823D-3DFFB56CF8DB}" srcId="{A33C9784-2B4A-43B6-92E0-FEB6399A2881}" destId="{6B9B5FD5-AE57-415B-BCB7-1AE50118026F}" srcOrd="2" destOrd="0" parTransId="{5DE9CCFE-6588-4D80-A59F-BA673BA08EA8}" sibTransId="{6E1C263C-C659-422E-B131-3AB03E930C10}"/>
    <dgm:cxn modelId="{781BBB88-FB26-4B24-B940-680789509B0A}" srcId="{A33C9784-2B4A-43B6-92E0-FEB6399A2881}" destId="{DC6287C5-9D23-4E2F-B5CD-BD55CAB334A5}" srcOrd="0" destOrd="0" parTransId="{744CE307-17A9-4803-9030-B452D292E18F}" sibTransId="{981E88CF-8CCB-4D16-A612-BF409421B2FE}"/>
    <dgm:cxn modelId="{74394F8B-A828-4E47-90DA-D0580AE912BE}" type="presOf" srcId="{6B9B5FD5-AE57-415B-BCB7-1AE50118026F}" destId="{FBE7C5AB-6FF9-46BD-920B-BA467B2EB13B}" srcOrd="0" destOrd="0" presId="urn:microsoft.com/office/officeart/2018/2/layout/IconVerticalSolidList"/>
    <dgm:cxn modelId="{4377C98B-D475-416B-B9FA-5DF9F5E291B9}" srcId="{A33C9784-2B4A-43B6-92E0-FEB6399A2881}" destId="{4BAE04F8-1FD7-46CD-85F1-A68878B5CD19}" srcOrd="3" destOrd="0" parTransId="{B7A1AE3E-FB06-4AFF-BBE1-C5CF345489E5}" sibTransId="{8A496C77-C01C-443D-A52C-C704C19DD54F}"/>
    <dgm:cxn modelId="{79D334C0-2F9A-4BE2-9DB5-5EF7111A170D}" type="presOf" srcId="{DC6287C5-9D23-4E2F-B5CD-BD55CAB334A5}" destId="{74A9C516-3F84-4F63-BFDB-0E6C2AD7CF38}" srcOrd="0" destOrd="0" presId="urn:microsoft.com/office/officeart/2018/2/layout/IconVerticalSolidList"/>
    <dgm:cxn modelId="{C24243D7-F5DD-41E3-B4FB-03A60ED49C32}" type="presOf" srcId="{4BAE04F8-1FD7-46CD-85F1-A68878B5CD19}" destId="{04EA8B2D-A7B1-4154-BC93-CD8948D8E31C}" srcOrd="0" destOrd="0" presId="urn:microsoft.com/office/officeart/2018/2/layout/IconVerticalSolidList"/>
    <dgm:cxn modelId="{1A38A3E8-F49D-4FAD-8DC3-59160406CA54}" srcId="{A33C9784-2B4A-43B6-92E0-FEB6399A2881}" destId="{8A4348BD-66D1-4234-A89A-89C6342D2497}" srcOrd="1" destOrd="0" parTransId="{94B171FF-8E18-440B-A719-417D0B82D45C}" sibTransId="{9C99417A-6E49-4762-B68B-1BD4293DE5CD}"/>
    <dgm:cxn modelId="{AA2A563A-5496-46C7-9599-843B9C7F70FF}" type="presParOf" srcId="{A9D13A43-81CA-4BAA-893D-8F0A093E4D65}" destId="{3107E8F8-8CE9-4705-A81C-D061118801E6}" srcOrd="0" destOrd="0" presId="urn:microsoft.com/office/officeart/2018/2/layout/IconVerticalSolidList"/>
    <dgm:cxn modelId="{7F315285-E30A-478A-999A-FF19D95AE74C}" type="presParOf" srcId="{3107E8F8-8CE9-4705-A81C-D061118801E6}" destId="{714AA3D5-E6F5-453F-9FC0-41A293F9ADFC}" srcOrd="0" destOrd="0" presId="urn:microsoft.com/office/officeart/2018/2/layout/IconVerticalSolidList"/>
    <dgm:cxn modelId="{CC63E14B-31EE-4174-B45A-4345CD4FE81C}" type="presParOf" srcId="{3107E8F8-8CE9-4705-A81C-D061118801E6}" destId="{F241BCF1-978C-4623-A6B5-EDCE7C1F530E}" srcOrd="1" destOrd="0" presId="urn:microsoft.com/office/officeart/2018/2/layout/IconVerticalSolidList"/>
    <dgm:cxn modelId="{9BCECE7C-FA8A-4CFA-AB6B-A041B564DA26}" type="presParOf" srcId="{3107E8F8-8CE9-4705-A81C-D061118801E6}" destId="{481A7522-8D91-45AF-A2E6-8AA9FC9FB098}" srcOrd="2" destOrd="0" presId="urn:microsoft.com/office/officeart/2018/2/layout/IconVerticalSolidList"/>
    <dgm:cxn modelId="{5DC49864-D6CE-49DA-BB33-D9080A23EF55}" type="presParOf" srcId="{3107E8F8-8CE9-4705-A81C-D061118801E6}" destId="{74A9C516-3F84-4F63-BFDB-0E6C2AD7CF38}" srcOrd="3" destOrd="0" presId="urn:microsoft.com/office/officeart/2018/2/layout/IconVerticalSolidList"/>
    <dgm:cxn modelId="{78E2B196-96E6-45D6-90C1-08CF89CA434C}" type="presParOf" srcId="{A9D13A43-81CA-4BAA-893D-8F0A093E4D65}" destId="{39F51977-44BE-471B-B410-996E090DD673}" srcOrd="1" destOrd="0" presId="urn:microsoft.com/office/officeart/2018/2/layout/IconVerticalSolidList"/>
    <dgm:cxn modelId="{412A404B-8EF8-4CFF-B9C2-8A40C12D8DDD}" type="presParOf" srcId="{A9D13A43-81CA-4BAA-893D-8F0A093E4D65}" destId="{04291211-E0E4-4B19-AB75-1EE0D873C4DD}" srcOrd="2" destOrd="0" presId="urn:microsoft.com/office/officeart/2018/2/layout/IconVerticalSolidList"/>
    <dgm:cxn modelId="{C3AE0C0B-5F5B-41EF-8810-946FCAAB6B1F}" type="presParOf" srcId="{04291211-E0E4-4B19-AB75-1EE0D873C4DD}" destId="{96063868-A023-4FBE-9225-27FAF01FA187}" srcOrd="0" destOrd="0" presId="urn:microsoft.com/office/officeart/2018/2/layout/IconVerticalSolidList"/>
    <dgm:cxn modelId="{81664CBE-01C8-4C31-AC95-FE97C63B3DEA}" type="presParOf" srcId="{04291211-E0E4-4B19-AB75-1EE0D873C4DD}" destId="{798CE3FF-F910-4AB7-A584-6CAED63F8487}" srcOrd="1" destOrd="0" presId="urn:microsoft.com/office/officeart/2018/2/layout/IconVerticalSolidList"/>
    <dgm:cxn modelId="{13A7E3C4-640E-402D-84B9-875EE261312C}" type="presParOf" srcId="{04291211-E0E4-4B19-AB75-1EE0D873C4DD}" destId="{3BD81E26-8BDD-45E7-B05C-16F610417BE8}" srcOrd="2" destOrd="0" presId="urn:microsoft.com/office/officeart/2018/2/layout/IconVerticalSolidList"/>
    <dgm:cxn modelId="{8324ED98-0831-4396-A1F9-54A786D9E454}" type="presParOf" srcId="{04291211-E0E4-4B19-AB75-1EE0D873C4DD}" destId="{00631D65-C1DD-4283-9960-555E6E2C444B}" srcOrd="3" destOrd="0" presId="urn:microsoft.com/office/officeart/2018/2/layout/IconVerticalSolidList"/>
    <dgm:cxn modelId="{2AFE98E7-ADD6-4648-B7E3-4150162BF45D}" type="presParOf" srcId="{A9D13A43-81CA-4BAA-893D-8F0A093E4D65}" destId="{98077B0E-0E52-4DB6-8BAC-BBA0170D5CFC}" srcOrd="3" destOrd="0" presId="urn:microsoft.com/office/officeart/2018/2/layout/IconVerticalSolidList"/>
    <dgm:cxn modelId="{D64D9732-7023-4268-9A6F-8C62B99906D5}" type="presParOf" srcId="{A9D13A43-81CA-4BAA-893D-8F0A093E4D65}" destId="{4FB5D0F8-EF79-4021-A782-FEB4E7E59E39}" srcOrd="4" destOrd="0" presId="urn:microsoft.com/office/officeart/2018/2/layout/IconVerticalSolidList"/>
    <dgm:cxn modelId="{AF09D59D-0B95-40A5-8CDF-03EF7C838FBD}" type="presParOf" srcId="{4FB5D0F8-EF79-4021-A782-FEB4E7E59E39}" destId="{8DDEBFD1-C32D-4AEF-B7F3-B66BDB177E93}" srcOrd="0" destOrd="0" presId="urn:microsoft.com/office/officeart/2018/2/layout/IconVerticalSolidList"/>
    <dgm:cxn modelId="{56898668-E49D-483C-8945-081B0CD1410E}" type="presParOf" srcId="{4FB5D0F8-EF79-4021-A782-FEB4E7E59E39}" destId="{10DAE2F9-5EDE-4251-9064-2A484A35431D}" srcOrd="1" destOrd="0" presId="urn:microsoft.com/office/officeart/2018/2/layout/IconVerticalSolidList"/>
    <dgm:cxn modelId="{F6F831FA-CD8A-4259-A7F3-DD115CE74378}" type="presParOf" srcId="{4FB5D0F8-EF79-4021-A782-FEB4E7E59E39}" destId="{140F084D-962B-406A-8D54-7AFD16DA5A1D}" srcOrd="2" destOrd="0" presId="urn:microsoft.com/office/officeart/2018/2/layout/IconVerticalSolidList"/>
    <dgm:cxn modelId="{C934FA0B-60F2-4CE4-A594-E38B850E9EA5}" type="presParOf" srcId="{4FB5D0F8-EF79-4021-A782-FEB4E7E59E39}" destId="{FBE7C5AB-6FF9-46BD-920B-BA467B2EB13B}" srcOrd="3" destOrd="0" presId="urn:microsoft.com/office/officeart/2018/2/layout/IconVerticalSolidList"/>
    <dgm:cxn modelId="{C42B4924-1620-48C8-BC11-61DC8F123F16}" type="presParOf" srcId="{A9D13A43-81CA-4BAA-893D-8F0A093E4D65}" destId="{930F959A-8184-414C-A3BF-19829F75C02F}" srcOrd="5" destOrd="0" presId="urn:microsoft.com/office/officeart/2018/2/layout/IconVerticalSolidList"/>
    <dgm:cxn modelId="{6987EDBC-15F0-4B93-A9E2-DB7891B44728}" type="presParOf" srcId="{A9D13A43-81CA-4BAA-893D-8F0A093E4D65}" destId="{EB343C73-BD70-4DAE-9D74-852E505A06A4}" srcOrd="6" destOrd="0" presId="urn:microsoft.com/office/officeart/2018/2/layout/IconVerticalSolidList"/>
    <dgm:cxn modelId="{7EDB6F54-C147-4A12-9FAC-DFA9AFE5F531}" type="presParOf" srcId="{EB343C73-BD70-4DAE-9D74-852E505A06A4}" destId="{4DDD2784-293C-457C-BCD3-329A79C306B4}" srcOrd="0" destOrd="0" presId="urn:microsoft.com/office/officeart/2018/2/layout/IconVerticalSolidList"/>
    <dgm:cxn modelId="{B269893B-FA8F-4355-92B2-2DC33C1BA335}" type="presParOf" srcId="{EB343C73-BD70-4DAE-9D74-852E505A06A4}" destId="{EC164474-5341-4D32-9AFD-454A31708F89}" srcOrd="1" destOrd="0" presId="urn:microsoft.com/office/officeart/2018/2/layout/IconVerticalSolidList"/>
    <dgm:cxn modelId="{E036CAE9-6BF6-4076-A782-B44F948F0B88}" type="presParOf" srcId="{EB343C73-BD70-4DAE-9D74-852E505A06A4}" destId="{B7B9C399-5EC1-4CA6-A0F0-B77F2AA0EE6C}" srcOrd="2" destOrd="0" presId="urn:microsoft.com/office/officeart/2018/2/layout/IconVerticalSolidList"/>
    <dgm:cxn modelId="{32ACDBFA-FC93-465B-8325-C5EBB39F3BC0}" type="presParOf" srcId="{EB343C73-BD70-4DAE-9D74-852E505A06A4}" destId="{04EA8B2D-A7B1-4154-BC93-CD8948D8E31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12C240-6833-4844-A343-6B13EBB3882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ECEBCF-1BDA-435A-A166-E9D4762050B6}">
      <dgm:prSet/>
      <dgm:spPr/>
      <dgm:t>
        <a:bodyPr/>
        <a:lstStyle/>
        <a:p>
          <a:r>
            <a:rPr lang="cs-CZ" i="1" dirty="0"/>
            <a:t>Sekta</a:t>
          </a:r>
          <a:r>
            <a:rPr lang="cs-CZ" dirty="0"/>
            <a:t> ‒ určité etapy ve vývoji náboženské skupiny, vzniklé buď jako důsledek hereze v rámci již existujících náboženských tradic, nebo takové, které nemají rozvinutou byrokratickou strukturu a nevytvářejí organizační jednotky, případně skupiny, které jsou v konfliktu se sociálním prostředím či pokud je členství dáno volným aktem.</a:t>
          </a:r>
          <a:endParaRPr lang="en-US" dirty="0"/>
        </a:p>
      </dgm:t>
    </dgm:pt>
    <dgm:pt modelId="{0F130BE9-E5BA-4C07-B09D-3B8E08BA5123}" type="parTrans" cxnId="{0520CD8D-B425-40A5-8D87-FE90C1107C56}">
      <dgm:prSet/>
      <dgm:spPr/>
      <dgm:t>
        <a:bodyPr/>
        <a:lstStyle/>
        <a:p>
          <a:endParaRPr lang="en-US"/>
        </a:p>
      </dgm:t>
    </dgm:pt>
    <dgm:pt modelId="{18C8B471-0CD1-44B1-8345-949612373B10}" type="sibTrans" cxnId="{0520CD8D-B425-40A5-8D87-FE90C1107C56}">
      <dgm:prSet/>
      <dgm:spPr/>
      <dgm:t>
        <a:bodyPr/>
        <a:lstStyle/>
        <a:p>
          <a:endParaRPr lang="en-US"/>
        </a:p>
      </dgm:t>
    </dgm:pt>
    <dgm:pt modelId="{D461F6A5-10CA-4488-B933-FDA8B07A20B9}">
      <dgm:prSet/>
      <dgm:spPr/>
      <dgm:t>
        <a:bodyPr/>
        <a:lstStyle/>
        <a:p>
          <a:r>
            <a:rPr lang="cs-CZ" i="1" dirty="0"/>
            <a:t>Kult</a:t>
          </a:r>
          <a:r>
            <a:rPr lang="cs-CZ" dirty="0"/>
            <a:t> ‒ vznik zapříčiněn čistě snahou zavést zcela nové, nezávislé náboženství.</a:t>
          </a:r>
          <a:endParaRPr lang="en-US" dirty="0"/>
        </a:p>
      </dgm:t>
    </dgm:pt>
    <dgm:pt modelId="{8E904C2C-9B35-47E4-A0F6-11112B6782E2}" type="parTrans" cxnId="{3BF1203C-4CFA-4F04-9D01-C6BDD1827500}">
      <dgm:prSet/>
      <dgm:spPr/>
      <dgm:t>
        <a:bodyPr/>
        <a:lstStyle/>
        <a:p>
          <a:endParaRPr lang="en-US"/>
        </a:p>
      </dgm:t>
    </dgm:pt>
    <dgm:pt modelId="{31E9DAFD-644E-45B9-95F7-C6DA1E492700}" type="sibTrans" cxnId="{3BF1203C-4CFA-4F04-9D01-C6BDD1827500}">
      <dgm:prSet/>
      <dgm:spPr/>
      <dgm:t>
        <a:bodyPr/>
        <a:lstStyle/>
        <a:p>
          <a:endParaRPr lang="en-US"/>
        </a:p>
      </dgm:t>
    </dgm:pt>
    <dgm:pt modelId="{23771051-BBE2-4A06-8CDE-9EE6DC0A5B1D}" type="pres">
      <dgm:prSet presAssocID="{D712C240-6833-4844-A343-6B13EBB388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D3FE5F-D5E8-4FF7-8566-0848C1F0FD7B}" type="pres">
      <dgm:prSet presAssocID="{15ECEBCF-1BDA-435A-A166-E9D4762050B6}" presName="hierRoot1" presStyleCnt="0"/>
      <dgm:spPr/>
    </dgm:pt>
    <dgm:pt modelId="{C6DFB9D9-FAA3-4DF1-9AA0-5C86FD649EA7}" type="pres">
      <dgm:prSet presAssocID="{15ECEBCF-1BDA-435A-A166-E9D4762050B6}" presName="composite" presStyleCnt="0"/>
      <dgm:spPr/>
    </dgm:pt>
    <dgm:pt modelId="{D5F9FC91-15A1-4293-BB05-D218346024DF}" type="pres">
      <dgm:prSet presAssocID="{15ECEBCF-1BDA-435A-A166-E9D4762050B6}" presName="background" presStyleLbl="node0" presStyleIdx="0" presStyleCnt="2"/>
      <dgm:spPr/>
    </dgm:pt>
    <dgm:pt modelId="{5E1FD679-0EA5-4DC7-9B58-0A70A4052092}" type="pres">
      <dgm:prSet presAssocID="{15ECEBCF-1BDA-435A-A166-E9D4762050B6}" presName="text" presStyleLbl="fgAcc0" presStyleIdx="0" presStyleCnt="2">
        <dgm:presLayoutVars>
          <dgm:chPref val="3"/>
        </dgm:presLayoutVars>
      </dgm:prSet>
      <dgm:spPr/>
    </dgm:pt>
    <dgm:pt modelId="{E5BB9536-7C64-459C-B296-B0AF2009B4D4}" type="pres">
      <dgm:prSet presAssocID="{15ECEBCF-1BDA-435A-A166-E9D4762050B6}" presName="hierChild2" presStyleCnt="0"/>
      <dgm:spPr/>
    </dgm:pt>
    <dgm:pt modelId="{DDF00E38-A55A-4857-BFC0-FD02CBFB6A6E}" type="pres">
      <dgm:prSet presAssocID="{D461F6A5-10CA-4488-B933-FDA8B07A20B9}" presName="hierRoot1" presStyleCnt="0"/>
      <dgm:spPr/>
    </dgm:pt>
    <dgm:pt modelId="{C887B7BA-5061-4D98-85D6-1D7C2DED38F7}" type="pres">
      <dgm:prSet presAssocID="{D461F6A5-10CA-4488-B933-FDA8B07A20B9}" presName="composite" presStyleCnt="0"/>
      <dgm:spPr/>
    </dgm:pt>
    <dgm:pt modelId="{7C141AE1-8096-4ED5-B24A-192F9352539C}" type="pres">
      <dgm:prSet presAssocID="{D461F6A5-10CA-4488-B933-FDA8B07A20B9}" presName="background" presStyleLbl="node0" presStyleIdx="1" presStyleCnt="2"/>
      <dgm:spPr/>
    </dgm:pt>
    <dgm:pt modelId="{BFD73242-D53B-4AAB-A0A5-41B5784B197E}" type="pres">
      <dgm:prSet presAssocID="{D461F6A5-10CA-4488-B933-FDA8B07A20B9}" presName="text" presStyleLbl="fgAcc0" presStyleIdx="1" presStyleCnt="2">
        <dgm:presLayoutVars>
          <dgm:chPref val="3"/>
        </dgm:presLayoutVars>
      </dgm:prSet>
      <dgm:spPr/>
    </dgm:pt>
    <dgm:pt modelId="{B153B638-81C5-4D7A-9A5C-F11C87A799F1}" type="pres">
      <dgm:prSet presAssocID="{D461F6A5-10CA-4488-B933-FDA8B07A20B9}" presName="hierChild2" presStyleCnt="0"/>
      <dgm:spPr/>
    </dgm:pt>
  </dgm:ptLst>
  <dgm:cxnLst>
    <dgm:cxn modelId="{3BF1203C-4CFA-4F04-9D01-C6BDD1827500}" srcId="{D712C240-6833-4844-A343-6B13EBB38827}" destId="{D461F6A5-10CA-4488-B933-FDA8B07A20B9}" srcOrd="1" destOrd="0" parTransId="{8E904C2C-9B35-47E4-A0F6-11112B6782E2}" sibTransId="{31E9DAFD-644E-45B9-95F7-C6DA1E492700}"/>
    <dgm:cxn modelId="{D18D7369-FA71-476E-AA3F-5600EF86BB46}" type="presOf" srcId="{D461F6A5-10CA-4488-B933-FDA8B07A20B9}" destId="{BFD73242-D53B-4AAB-A0A5-41B5784B197E}" srcOrd="0" destOrd="0" presId="urn:microsoft.com/office/officeart/2005/8/layout/hierarchy1"/>
    <dgm:cxn modelId="{0520CD8D-B425-40A5-8D87-FE90C1107C56}" srcId="{D712C240-6833-4844-A343-6B13EBB38827}" destId="{15ECEBCF-1BDA-435A-A166-E9D4762050B6}" srcOrd="0" destOrd="0" parTransId="{0F130BE9-E5BA-4C07-B09D-3B8E08BA5123}" sibTransId="{18C8B471-0CD1-44B1-8345-949612373B10}"/>
    <dgm:cxn modelId="{7CAC1DDC-C451-409C-8121-DADD5075F377}" type="presOf" srcId="{D712C240-6833-4844-A343-6B13EBB38827}" destId="{23771051-BBE2-4A06-8CDE-9EE6DC0A5B1D}" srcOrd="0" destOrd="0" presId="urn:microsoft.com/office/officeart/2005/8/layout/hierarchy1"/>
    <dgm:cxn modelId="{574D1EDD-4F03-4339-A44E-EC49F25382C6}" type="presOf" srcId="{15ECEBCF-1BDA-435A-A166-E9D4762050B6}" destId="{5E1FD679-0EA5-4DC7-9B58-0A70A4052092}" srcOrd="0" destOrd="0" presId="urn:microsoft.com/office/officeart/2005/8/layout/hierarchy1"/>
    <dgm:cxn modelId="{46F43FB6-EF15-4F46-90F0-9C0D99A9CE32}" type="presParOf" srcId="{23771051-BBE2-4A06-8CDE-9EE6DC0A5B1D}" destId="{DED3FE5F-D5E8-4FF7-8566-0848C1F0FD7B}" srcOrd="0" destOrd="0" presId="urn:microsoft.com/office/officeart/2005/8/layout/hierarchy1"/>
    <dgm:cxn modelId="{38964C91-BB8E-4FCE-9338-D15BA5049CB5}" type="presParOf" srcId="{DED3FE5F-D5E8-4FF7-8566-0848C1F0FD7B}" destId="{C6DFB9D9-FAA3-4DF1-9AA0-5C86FD649EA7}" srcOrd="0" destOrd="0" presId="urn:microsoft.com/office/officeart/2005/8/layout/hierarchy1"/>
    <dgm:cxn modelId="{B0ECFFCB-EE25-4F6C-A724-0F82FF52BEE6}" type="presParOf" srcId="{C6DFB9D9-FAA3-4DF1-9AA0-5C86FD649EA7}" destId="{D5F9FC91-15A1-4293-BB05-D218346024DF}" srcOrd="0" destOrd="0" presId="urn:microsoft.com/office/officeart/2005/8/layout/hierarchy1"/>
    <dgm:cxn modelId="{67CD94D7-1F60-4AA6-B15C-C529FDE33289}" type="presParOf" srcId="{C6DFB9D9-FAA3-4DF1-9AA0-5C86FD649EA7}" destId="{5E1FD679-0EA5-4DC7-9B58-0A70A4052092}" srcOrd="1" destOrd="0" presId="urn:microsoft.com/office/officeart/2005/8/layout/hierarchy1"/>
    <dgm:cxn modelId="{08847B80-DB35-4011-A64A-C692CED517EE}" type="presParOf" srcId="{DED3FE5F-D5E8-4FF7-8566-0848C1F0FD7B}" destId="{E5BB9536-7C64-459C-B296-B0AF2009B4D4}" srcOrd="1" destOrd="0" presId="urn:microsoft.com/office/officeart/2005/8/layout/hierarchy1"/>
    <dgm:cxn modelId="{F980CCE0-974D-472B-B6F7-4128D31365CB}" type="presParOf" srcId="{23771051-BBE2-4A06-8CDE-9EE6DC0A5B1D}" destId="{DDF00E38-A55A-4857-BFC0-FD02CBFB6A6E}" srcOrd="1" destOrd="0" presId="urn:microsoft.com/office/officeart/2005/8/layout/hierarchy1"/>
    <dgm:cxn modelId="{90188AF6-96E4-4971-9FBF-EE9714937066}" type="presParOf" srcId="{DDF00E38-A55A-4857-BFC0-FD02CBFB6A6E}" destId="{C887B7BA-5061-4D98-85D6-1D7C2DED38F7}" srcOrd="0" destOrd="0" presId="urn:microsoft.com/office/officeart/2005/8/layout/hierarchy1"/>
    <dgm:cxn modelId="{CC02E54A-3164-4CB0-9633-3CDFA00D89F1}" type="presParOf" srcId="{C887B7BA-5061-4D98-85D6-1D7C2DED38F7}" destId="{7C141AE1-8096-4ED5-B24A-192F9352539C}" srcOrd="0" destOrd="0" presId="urn:microsoft.com/office/officeart/2005/8/layout/hierarchy1"/>
    <dgm:cxn modelId="{34B06FDD-563A-46A7-82F8-7826E33FD98F}" type="presParOf" srcId="{C887B7BA-5061-4D98-85D6-1D7C2DED38F7}" destId="{BFD73242-D53B-4AAB-A0A5-41B5784B197E}" srcOrd="1" destOrd="0" presId="urn:microsoft.com/office/officeart/2005/8/layout/hierarchy1"/>
    <dgm:cxn modelId="{D7D88280-60B1-4EA5-9402-86B75F477F4B}" type="presParOf" srcId="{DDF00E38-A55A-4857-BFC0-FD02CBFB6A6E}" destId="{B153B638-81C5-4D7A-9A5C-F11C87A799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F5F8E1-3233-4D90-A991-BDD1D53394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9E9F52-4328-409C-9861-E2D584012997}">
      <dgm:prSet/>
      <dgm:spPr/>
      <dgm:t>
        <a:bodyPr/>
        <a:lstStyle/>
        <a:p>
          <a:r>
            <a:rPr lang="cs-CZ"/>
            <a:t>Důsledkem špatných nebo nedostatečných činností stávajících církví.</a:t>
          </a:r>
          <a:endParaRPr lang="en-US"/>
        </a:p>
      </dgm:t>
    </dgm:pt>
    <dgm:pt modelId="{0CFB8775-2ECD-46C5-A0EB-799F5791CE55}" type="parTrans" cxnId="{78154F8A-6961-4498-8837-0FC7A3F06599}">
      <dgm:prSet/>
      <dgm:spPr/>
      <dgm:t>
        <a:bodyPr/>
        <a:lstStyle/>
        <a:p>
          <a:endParaRPr lang="en-US"/>
        </a:p>
      </dgm:t>
    </dgm:pt>
    <dgm:pt modelId="{356C23C6-384D-452A-A738-4C3D59ECF91C}" type="sibTrans" cxnId="{78154F8A-6961-4498-8837-0FC7A3F06599}">
      <dgm:prSet/>
      <dgm:spPr/>
      <dgm:t>
        <a:bodyPr/>
        <a:lstStyle/>
        <a:p>
          <a:endParaRPr lang="en-US"/>
        </a:p>
      </dgm:t>
    </dgm:pt>
    <dgm:pt modelId="{93345C91-D164-4368-A951-CC5A802A074D}">
      <dgm:prSet/>
      <dgm:spPr/>
      <dgm:t>
        <a:bodyPr/>
        <a:lstStyle/>
        <a:p>
          <a:r>
            <a:rPr lang="cs-CZ"/>
            <a:t>V 60. a 70. letech 20. století se společnost začala vyznačovat kontrakulturními postoji a rebeliemi mezi mladými lidmi.</a:t>
          </a:r>
          <a:endParaRPr lang="en-US"/>
        </a:p>
      </dgm:t>
    </dgm:pt>
    <dgm:pt modelId="{86790B43-5DF9-4626-92DB-3E7E62E6E3C8}" type="parTrans" cxnId="{393A75F8-FA4E-48EE-AD6C-ED8579FC139E}">
      <dgm:prSet/>
      <dgm:spPr/>
      <dgm:t>
        <a:bodyPr/>
        <a:lstStyle/>
        <a:p>
          <a:endParaRPr lang="en-US"/>
        </a:p>
      </dgm:t>
    </dgm:pt>
    <dgm:pt modelId="{1B65CABD-2129-4756-80DA-ED33D3CF7BA7}" type="sibTrans" cxnId="{393A75F8-FA4E-48EE-AD6C-ED8579FC139E}">
      <dgm:prSet/>
      <dgm:spPr/>
      <dgm:t>
        <a:bodyPr/>
        <a:lstStyle/>
        <a:p>
          <a:endParaRPr lang="en-US"/>
        </a:p>
      </dgm:t>
    </dgm:pt>
    <dgm:pt modelId="{98DDDB6E-134F-41BB-9AC9-8AC810DC54FF}">
      <dgm:prSet/>
      <dgm:spPr/>
      <dgm:t>
        <a:bodyPr/>
        <a:lstStyle/>
        <a:p>
          <a:r>
            <a:rPr lang="cs-CZ"/>
            <a:t>Vznik spolu s utvářením různých hnutí za lidská práva.</a:t>
          </a:r>
          <a:endParaRPr lang="en-US"/>
        </a:p>
      </dgm:t>
    </dgm:pt>
    <dgm:pt modelId="{E71A19B6-95DB-4454-83A7-36FAD3CA1A28}" type="parTrans" cxnId="{C1C2D444-5987-4692-8FC4-D7F36FFCC882}">
      <dgm:prSet/>
      <dgm:spPr/>
      <dgm:t>
        <a:bodyPr/>
        <a:lstStyle/>
        <a:p>
          <a:endParaRPr lang="en-US"/>
        </a:p>
      </dgm:t>
    </dgm:pt>
    <dgm:pt modelId="{00199EF3-6809-4B45-9082-BE900FD2E767}" type="sibTrans" cxnId="{C1C2D444-5987-4692-8FC4-D7F36FFCC882}">
      <dgm:prSet/>
      <dgm:spPr/>
      <dgm:t>
        <a:bodyPr/>
        <a:lstStyle/>
        <a:p>
          <a:endParaRPr lang="en-US"/>
        </a:p>
      </dgm:t>
    </dgm:pt>
    <dgm:pt modelId="{1F72EB50-7A75-4231-B93B-DE4B069298D7}">
      <dgm:prSet/>
      <dgm:spPr/>
      <dgm:t>
        <a:bodyPr/>
        <a:lstStyle/>
        <a:p>
          <a:r>
            <a:rPr lang="cs-CZ"/>
            <a:t>Inspirace ve východních kulturách zapříčiněna znechucením americké společnosti domácí militantní politikou namířenou vůči Vietnamu. </a:t>
          </a:r>
          <a:endParaRPr lang="en-US"/>
        </a:p>
      </dgm:t>
    </dgm:pt>
    <dgm:pt modelId="{54C51B91-9AF9-406C-A5FD-546BE12BA467}" type="parTrans" cxnId="{235EF372-F282-4B86-A947-DECA7EFA973E}">
      <dgm:prSet/>
      <dgm:spPr/>
      <dgm:t>
        <a:bodyPr/>
        <a:lstStyle/>
        <a:p>
          <a:endParaRPr lang="en-US"/>
        </a:p>
      </dgm:t>
    </dgm:pt>
    <dgm:pt modelId="{219C9FE0-ED92-4663-9513-ABA86A4DFBDA}" type="sibTrans" cxnId="{235EF372-F282-4B86-A947-DECA7EFA973E}">
      <dgm:prSet/>
      <dgm:spPr/>
      <dgm:t>
        <a:bodyPr/>
        <a:lstStyle/>
        <a:p>
          <a:endParaRPr lang="en-US"/>
        </a:p>
      </dgm:t>
    </dgm:pt>
    <dgm:pt modelId="{81634E41-81A0-44D3-81FA-FA21A88047D5}" type="pres">
      <dgm:prSet presAssocID="{01F5F8E1-3233-4D90-A991-BDD1D5339447}" presName="linear" presStyleCnt="0">
        <dgm:presLayoutVars>
          <dgm:animLvl val="lvl"/>
          <dgm:resizeHandles val="exact"/>
        </dgm:presLayoutVars>
      </dgm:prSet>
      <dgm:spPr/>
    </dgm:pt>
    <dgm:pt modelId="{09DF7DCF-9090-45D8-91EC-F651E2F8B8EE}" type="pres">
      <dgm:prSet presAssocID="{709E9F52-4328-409C-9861-E2D58401299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633C66B-8F3E-41FE-B493-25D728C034E9}" type="pres">
      <dgm:prSet presAssocID="{356C23C6-384D-452A-A738-4C3D59ECF91C}" presName="spacer" presStyleCnt="0"/>
      <dgm:spPr/>
    </dgm:pt>
    <dgm:pt modelId="{D1F50194-5065-46C3-9D81-14DF794ED89D}" type="pres">
      <dgm:prSet presAssocID="{93345C91-D164-4368-A951-CC5A802A07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92BB78-DC5C-4548-89F1-922DBC5A6155}" type="pres">
      <dgm:prSet presAssocID="{1B65CABD-2129-4756-80DA-ED33D3CF7BA7}" presName="spacer" presStyleCnt="0"/>
      <dgm:spPr/>
    </dgm:pt>
    <dgm:pt modelId="{DEC58CFA-8739-4731-98C9-A4D603571D75}" type="pres">
      <dgm:prSet presAssocID="{98DDDB6E-134F-41BB-9AC9-8AC810DC54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23FD49-E346-422F-BAA3-481BD9AB79A8}" type="pres">
      <dgm:prSet presAssocID="{00199EF3-6809-4B45-9082-BE900FD2E767}" presName="spacer" presStyleCnt="0"/>
      <dgm:spPr/>
    </dgm:pt>
    <dgm:pt modelId="{881D7962-D63A-4A9C-BCD2-9FC2A062F76E}" type="pres">
      <dgm:prSet presAssocID="{1F72EB50-7A75-4231-B93B-DE4B069298D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1C2D444-5987-4692-8FC4-D7F36FFCC882}" srcId="{01F5F8E1-3233-4D90-A991-BDD1D5339447}" destId="{98DDDB6E-134F-41BB-9AC9-8AC810DC54FF}" srcOrd="2" destOrd="0" parTransId="{E71A19B6-95DB-4454-83A7-36FAD3CA1A28}" sibTransId="{00199EF3-6809-4B45-9082-BE900FD2E767}"/>
    <dgm:cxn modelId="{235EF372-F282-4B86-A947-DECA7EFA973E}" srcId="{01F5F8E1-3233-4D90-A991-BDD1D5339447}" destId="{1F72EB50-7A75-4231-B93B-DE4B069298D7}" srcOrd="3" destOrd="0" parTransId="{54C51B91-9AF9-406C-A5FD-546BE12BA467}" sibTransId="{219C9FE0-ED92-4663-9513-ABA86A4DFBDA}"/>
    <dgm:cxn modelId="{DFBD8159-8CD6-4DB9-9E3B-6E1D69B09332}" type="presOf" srcId="{1F72EB50-7A75-4231-B93B-DE4B069298D7}" destId="{881D7962-D63A-4A9C-BCD2-9FC2A062F76E}" srcOrd="0" destOrd="0" presId="urn:microsoft.com/office/officeart/2005/8/layout/vList2"/>
    <dgm:cxn modelId="{5FAECB81-E000-4302-B28B-B7CBAD37C88F}" type="presOf" srcId="{01F5F8E1-3233-4D90-A991-BDD1D5339447}" destId="{81634E41-81A0-44D3-81FA-FA21A88047D5}" srcOrd="0" destOrd="0" presId="urn:microsoft.com/office/officeart/2005/8/layout/vList2"/>
    <dgm:cxn modelId="{78154F8A-6961-4498-8837-0FC7A3F06599}" srcId="{01F5F8E1-3233-4D90-A991-BDD1D5339447}" destId="{709E9F52-4328-409C-9861-E2D584012997}" srcOrd="0" destOrd="0" parTransId="{0CFB8775-2ECD-46C5-A0EB-799F5791CE55}" sibTransId="{356C23C6-384D-452A-A738-4C3D59ECF91C}"/>
    <dgm:cxn modelId="{257D8CB2-DD36-4967-8149-B028FC4F0129}" type="presOf" srcId="{98DDDB6E-134F-41BB-9AC9-8AC810DC54FF}" destId="{DEC58CFA-8739-4731-98C9-A4D603571D75}" srcOrd="0" destOrd="0" presId="urn:microsoft.com/office/officeart/2005/8/layout/vList2"/>
    <dgm:cxn modelId="{F889D3E9-FA71-42BA-90C5-1A6D444A68AF}" type="presOf" srcId="{93345C91-D164-4368-A951-CC5A802A074D}" destId="{D1F50194-5065-46C3-9D81-14DF794ED89D}" srcOrd="0" destOrd="0" presId="urn:microsoft.com/office/officeart/2005/8/layout/vList2"/>
    <dgm:cxn modelId="{191579F6-8A08-4C1E-BF27-A8BE68D1D5C8}" type="presOf" srcId="{709E9F52-4328-409C-9861-E2D584012997}" destId="{09DF7DCF-9090-45D8-91EC-F651E2F8B8EE}" srcOrd="0" destOrd="0" presId="urn:microsoft.com/office/officeart/2005/8/layout/vList2"/>
    <dgm:cxn modelId="{393A75F8-FA4E-48EE-AD6C-ED8579FC139E}" srcId="{01F5F8E1-3233-4D90-A991-BDD1D5339447}" destId="{93345C91-D164-4368-A951-CC5A802A074D}" srcOrd="1" destOrd="0" parTransId="{86790B43-5DF9-4626-92DB-3E7E62E6E3C8}" sibTransId="{1B65CABD-2129-4756-80DA-ED33D3CF7BA7}"/>
    <dgm:cxn modelId="{537CB6D2-A56E-4305-818C-23A43CD3351F}" type="presParOf" srcId="{81634E41-81A0-44D3-81FA-FA21A88047D5}" destId="{09DF7DCF-9090-45D8-91EC-F651E2F8B8EE}" srcOrd="0" destOrd="0" presId="urn:microsoft.com/office/officeart/2005/8/layout/vList2"/>
    <dgm:cxn modelId="{83C6CAA5-BCF5-4DD2-9D11-842B9883EB8A}" type="presParOf" srcId="{81634E41-81A0-44D3-81FA-FA21A88047D5}" destId="{2633C66B-8F3E-41FE-B493-25D728C034E9}" srcOrd="1" destOrd="0" presId="urn:microsoft.com/office/officeart/2005/8/layout/vList2"/>
    <dgm:cxn modelId="{B609C2C1-34FA-4934-B848-BA621B3A8F38}" type="presParOf" srcId="{81634E41-81A0-44D3-81FA-FA21A88047D5}" destId="{D1F50194-5065-46C3-9D81-14DF794ED89D}" srcOrd="2" destOrd="0" presId="urn:microsoft.com/office/officeart/2005/8/layout/vList2"/>
    <dgm:cxn modelId="{17ED2695-B0C3-4F4B-9CD4-346987211DCE}" type="presParOf" srcId="{81634E41-81A0-44D3-81FA-FA21A88047D5}" destId="{3492BB78-DC5C-4548-89F1-922DBC5A6155}" srcOrd="3" destOrd="0" presId="urn:microsoft.com/office/officeart/2005/8/layout/vList2"/>
    <dgm:cxn modelId="{15339BB8-8BFD-478C-AC04-0520ED0E2D18}" type="presParOf" srcId="{81634E41-81A0-44D3-81FA-FA21A88047D5}" destId="{DEC58CFA-8739-4731-98C9-A4D603571D75}" srcOrd="4" destOrd="0" presId="urn:microsoft.com/office/officeart/2005/8/layout/vList2"/>
    <dgm:cxn modelId="{F0BBC039-13BC-431A-82DF-C47B1CA8094A}" type="presParOf" srcId="{81634E41-81A0-44D3-81FA-FA21A88047D5}" destId="{D523FD49-E346-422F-BAA3-481BD9AB79A8}" srcOrd="5" destOrd="0" presId="urn:microsoft.com/office/officeart/2005/8/layout/vList2"/>
    <dgm:cxn modelId="{12BEA1E3-C4EC-4A04-9BCD-4BA2DFC8A702}" type="presParOf" srcId="{81634E41-81A0-44D3-81FA-FA21A88047D5}" destId="{881D7962-D63A-4A9C-BCD2-9FC2A062F76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34EFD6-ABA2-4B5F-878E-932777179C0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DCEE40AB-4C19-4F20-B9D1-28CE3F87C9F6}">
      <dgm:prSet custT="1"/>
      <dgm:spPr/>
      <dgm:t>
        <a:bodyPr/>
        <a:lstStyle/>
        <a:p>
          <a:r>
            <a:rPr lang="cs-CZ" sz="2000" dirty="0"/>
            <a:t>Komunita založená na mýtických a rituálních pravidlech.</a:t>
          </a:r>
          <a:endParaRPr lang="en-US" sz="2000" dirty="0"/>
        </a:p>
      </dgm:t>
    </dgm:pt>
    <dgm:pt modelId="{A3D65DF7-D1FA-4E1E-8F5E-71329E0D87CC}" type="parTrans" cxnId="{B8862183-0019-4570-BD42-59C53F80B6AF}">
      <dgm:prSet/>
      <dgm:spPr/>
      <dgm:t>
        <a:bodyPr/>
        <a:lstStyle/>
        <a:p>
          <a:endParaRPr lang="en-US"/>
        </a:p>
      </dgm:t>
    </dgm:pt>
    <dgm:pt modelId="{51AA81BD-ED16-498E-B68A-B64C6D08F889}" type="sibTrans" cxnId="{B8862183-0019-4570-BD42-59C53F80B6AF}">
      <dgm:prSet/>
      <dgm:spPr/>
      <dgm:t>
        <a:bodyPr/>
        <a:lstStyle/>
        <a:p>
          <a:endParaRPr lang="en-US"/>
        </a:p>
      </dgm:t>
    </dgm:pt>
    <dgm:pt modelId="{44176D05-848F-46AD-9BB5-CD02F0D8C328}">
      <dgm:prSet custT="1"/>
      <dgm:spPr/>
      <dgm:t>
        <a:bodyPr/>
        <a:lstStyle/>
        <a:p>
          <a:r>
            <a:rPr lang="cs-CZ" sz="1800" dirty="0"/>
            <a:t>Hnutí jsou obvykle vedena charismatickými postavami, jejichž autorita je primární jednotící silou uvnitř zapálené skupiny.</a:t>
          </a:r>
          <a:endParaRPr lang="en-US" sz="1800" dirty="0"/>
        </a:p>
      </dgm:t>
    </dgm:pt>
    <dgm:pt modelId="{FD2FEC25-BA4A-4C2E-8A76-F010EB658EC0}" type="parTrans" cxnId="{28182B3C-202F-4E0B-936B-68C2F4156E94}">
      <dgm:prSet/>
      <dgm:spPr/>
      <dgm:t>
        <a:bodyPr/>
        <a:lstStyle/>
        <a:p>
          <a:endParaRPr lang="en-US"/>
        </a:p>
      </dgm:t>
    </dgm:pt>
    <dgm:pt modelId="{62D9BF40-0F22-4851-AB56-3D3BF605B85B}" type="sibTrans" cxnId="{28182B3C-202F-4E0B-936B-68C2F4156E94}">
      <dgm:prSet/>
      <dgm:spPr/>
      <dgm:t>
        <a:bodyPr/>
        <a:lstStyle/>
        <a:p>
          <a:endParaRPr lang="en-US"/>
        </a:p>
      </dgm:t>
    </dgm:pt>
    <dgm:pt modelId="{27830154-C179-4E2E-9C3F-C96147E4A29A}">
      <dgm:prSet/>
      <dgm:spPr/>
      <dgm:t>
        <a:bodyPr/>
        <a:lstStyle/>
        <a:p>
          <a:r>
            <a:rPr lang="cs-CZ" dirty="0"/>
            <a:t>Díky absenci pevné struktury jsou tyto skupiny obvykle schopna rychle reagovat na různé výzvy, jimž ze stran společnosti čelí.</a:t>
          </a:r>
          <a:endParaRPr lang="en-US" dirty="0"/>
        </a:p>
      </dgm:t>
    </dgm:pt>
    <dgm:pt modelId="{82E8359B-98A2-4641-864A-55A1FC234F19}" type="parTrans" cxnId="{9DFB2A95-91A2-4D52-9CE7-21A6A48AB116}">
      <dgm:prSet/>
      <dgm:spPr/>
      <dgm:t>
        <a:bodyPr/>
        <a:lstStyle/>
        <a:p>
          <a:endParaRPr lang="en-US"/>
        </a:p>
      </dgm:t>
    </dgm:pt>
    <dgm:pt modelId="{A8A61C8A-767E-4E2D-8F57-4A4BD12D65F8}" type="sibTrans" cxnId="{9DFB2A95-91A2-4D52-9CE7-21A6A48AB116}">
      <dgm:prSet/>
      <dgm:spPr/>
      <dgm:t>
        <a:bodyPr/>
        <a:lstStyle/>
        <a:p>
          <a:endParaRPr lang="en-US"/>
        </a:p>
      </dgm:t>
    </dgm:pt>
    <dgm:pt modelId="{39A5CCC9-66DB-417D-A36A-BA73F8D46215}" type="pres">
      <dgm:prSet presAssocID="{C934EFD6-ABA2-4B5F-878E-932777179C02}" presName="root" presStyleCnt="0">
        <dgm:presLayoutVars>
          <dgm:dir/>
          <dgm:resizeHandles val="exact"/>
        </dgm:presLayoutVars>
      </dgm:prSet>
      <dgm:spPr/>
    </dgm:pt>
    <dgm:pt modelId="{A2B2A4FA-6E1E-482C-BF4E-EBA16C517B6B}" type="pres">
      <dgm:prSet presAssocID="{DCEE40AB-4C19-4F20-B9D1-28CE3F87C9F6}" presName="compNode" presStyleCnt="0"/>
      <dgm:spPr/>
    </dgm:pt>
    <dgm:pt modelId="{CEEA0688-8D26-4AC1-BE7E-E93EE523C5C3}" type="pres">
      <dgm:prSet presAssocID="{DCEE40AB-4C19-4F20-B9D1-28CE3F87C9F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453D61E0-249D-44B7-8655-5DB3424277CC}" type="pres">
      <dgm:prSet presAssocID="{DCEE40AB-4C19-4F20-B9D1-28CE3F87C9F6}" presName="spaceRect" presStyleCnt="0"/>
      <dgm:spPr/>
    </dgm:pt>
    <dgm:pt modelId="{1874CD8F-A2D0-4559-9EC2-64504886B0A2}" type="pres">
      <dgm:prSet presAssocID="{DCEE40AB-4C19-4F20-B9D1-28CE3F87C9F6}" presName="textRect" presStyleLbl="revTx" presStyleIdx="0" presStyleCnt="3" custLinFactNeighborX="2074" custLinFactNeighborY="3098">
        <dgm:presLayoutVars>
          <dgm:chMax val="1"/>
          <dgm:chPref val="1"/>
        </dgm:presLayoutVars>
      </dgm:prSet>
      <dgm:spPr/>
    </dgm:pt>
    <dgm:pt modelId="{13FDDA67-71CB-4A90-A768-F36AD09DEE0E}" type="pres">
      <dgm:prSet presAssocID="{51AA81BD-ED16-498E-B68A-B64C6D08F889}" presName="sibTrans" presStyleCnt="0"/>
      <dgm:spPr/>
    </dgm:pt>
    <dgm:pt modelId="{3DDBAC95-6559-4449-A1E4-A91BF0CA1E55}" type="pres">
      <dgm:prSet presAssocID="{44176D05-848F-46AD-9BB5-CD02F0D8C328}" presName="compNode" presStyleCnt="0"/>
      <dgm:spPr/>
    </dgm:pt>
    <dgm:pt modelId="{7254F0EA-73AB-47A6-9F54-94CBA6597E96}" type="pres">
      <dgm:prSet presAssocID="{44176D05-848F-46AD-9BB5-CD02F0D8C32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84C3B983-7736-4FF5-8142-65261B3727CF}" type="pres">
      <dgm:prSet presAssocID="{44176D05-848F-46AD-9BB5-CD02F0D8C328}" presName="spaceRect" presStyleCnt="0"/>
      <dgm:spPr/>
    </dgm:pt>
    <dgm:pt modelId="{F1F5B58D-197B-42A2-9F17-D7747A5B6CA1}" type="pres">
      <dgm:prSet presAssocID="{44176D05-848F-46AD-9BB5-CD02F0D8C328}" presName="textRect" presStyleLbl="revTx" presStyleIdx="1" presStyleCnt="3">
        <dgm:presLayoutVars>
          <dgm:chMax val="1"/>
          <dgm:chPref val="1"/>
        </dgm:presLayoutVars>
      </dgm:prSet>
      <dgm:spPr/>
    </dgm:pt>
    <dgm:pt modelId="{6BD08654-D0E8-4F1F-AFD4-8BB0187FBFA9}" type="pres">
      <dgm:prSet presAssocID="{62D9BF40-0F22-4851-AB56-3D3BF605B85B}" presName="sibTrans" presStyleCnt="0"/>
      <dgm:spPr/>
    </dgm:pt>
    <dgm:pt modelId="{37BD36B9-9131-46D2-BD7D-44CCE9EFC7F7}" type="pres">
      <dgm:prSet presAssocID="{27830154-C179-4E2E-9C3F-C96147E4A29A}" presName="compNode" presStyleCnt="0"/>
      <dgm:spPr/>
    </dgm:pt>
    <dgm:pt modelId="{E09DBDFB-F77E-4B4D-A83E-F74427DA4A36}" type="pres">
      <dgm:prSet presAssocID="{27830154-C179-4E2E-9C3F-C96147E4A29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99565044-C3D0-480F-BD3A-944237556EA0}" type="pres">
      <dgm:prSet presAssocID="{27830154-C179-4E2E-9C3F-C96147E4A29A}" presName="spaceRect" presStyleCnt="0"/>
      <dgm:spPr/>
    </dgm:pt>
    <dgm:pt modelId="{EE425D5D-E3A5-43A5-A3C7-EFE5DADEBF5F}" type="pres">
      <dgm:prSet presAssocID="{27830154-C179-4E2E-9C3F-C96147E4A29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7E6B009-2463-469C-AEC4-2513B9519B4A}" type="presOf" srcId="{44176D05-848F-46AD-9BB5-CD02F0D8C328}" destId="{F1F5B58D-197B-42A2-9F17-D7747A5B6CA1}" srcOrd="0" destOrd="0" presId="urn:microsoft.com/office/officeart/2018/2/layout/IconLabelList"/>
    <dgm:cxn modelId="{28182B3C-202F-4E0B-936B-68C2F4156E94}" srcId="{C934EFD6-ABA2-4B5F-878E-932777179C02}" destId="{44176D05-848F-46AD-9BB5-CD02F0D8C328}" srcOrd="1" destOrd="0" parTransId="{FD2FEC25-BA4A-4C2E-8A76-F010EB658EC0}" sibTransId="{62D9BF40-0F22-4851-AB56-3D3BF605B85B}"/>
    <dgm:cxn modelId="{5E33F946-EB47-4469-A6B7-B7AD6E43088F}" type="presOf" srcId="{DCEE40AB-4C19-4F20-B9D1-28CE3F87C9F6}" destId="{1874CD8F-A2D0-4559-9EC2-64504886B0A2}" srcOrd="0" destOrd="0" presId="urn:microsoft.com/office/officeart/2018/2/layout/IconLabelList"/>
    <dgm:cxn modelId="{B8862183-0019-4570-BD42-59C53F80B6AF}" srcId="{C934EFD6-ABA2-4B5F-878E-932777179C02}" destId="{DCEE40AB-4C19-4F20-B9D1-28CE3F87C9F6}" srcOrd="0" destOrd="0" parTransId="{A3D65DF7-D1FA-4E1E-8F5E-71329E0D87CC}" sibTransId="{51AA81BD-ED16-498E-B68A-B64C6D08F889}"/>
    <dgm:cxn modelId="{9DFB2A95-91A2-4D52-9CE7-21A6A48AB116}" srcId="{C934EFD6-ABA2-4B5F-878E-932777179C02}" destId="{27830154-C179-4E2E-9C3F-C96147E4A29A}" srcOrd="2" destOrd="0" parTransId="{82E8359B-98A2-4641-864A-55A1FC234F19}" sibTransId="{A8A61C8A-767E-4E2D-8F57-4A4BD12D65F8}"/>
    <dgm:cxn modelId="{3C9C97CD-9F46-4B11-8B7B-F88F0BBA2851}" type="presOf" srcId="{27830154-C179-4E2E-9C3F-C96147E4A29A}" destId="{EE425D5D-E3A5-43A5-A3C7-EFE5DADEBF5F}" srcOrd="0" destOrd="0" presId="urn:microsoft.com/office/officeart/2018/2/layout/IconLabelList"/>
    <dgm:cxn modelId="{23465FF0-6418-4603-84B5-5F8A3DFC9D2D}" type="presOf" srcId="{C934EFD6-ABA2-4B5F-878E-932777179C02}" destId="{39A5CCC9-66DB-417D-A36A-BA73F8D46215}" srcOrd="0" destOrd="0" presId="urn:microsoft.com/office/officeart/2018/2/layout/IconLabelList"/>
    <dgm:cxn modelId="{8F906B85-0B02-49FF-99C9-2B2F4F08AB66}" type="presParOf" srcId="{39A5CCC9-66DB-417D-A36A-BA73F8D46215}" destId="{A2B2A4FA-6E1E-482C-BF4E-EBA16C517B6B}" srcOrd="0" destOrd="0" presId="urn:microsoft.com/office/officeart/2018/2/layout/IconLabelList"/>
    <dgm:cxn modelId="{50ABE2D4-49E6-4392-BF95-86A1C3E3D2E9}" type="presParOf" srcId="{A2B2A4FA-6E1E-482C-BF4E-EBA16C517B6B}" destId="{CEEA0688-8D26-4AC1-BE7E-E93EE523C5C3}" srcOrd="0" destOrd="0" presId="urn:microsoft.com/office/officeart/2018/2/layout/IconLabelList"/>
    <dgm:cxn modelId="{5FC7A721-FF34-4159-B806-7AFE9AF760BF}" type="presParOf" srcId="{A2B2A4FA-6E1E-482C-BF4E-EBA16C517B6B}" destId="{453D61E0-249D-44B7-8655-5DB3424277CC}" srcOrd="1" destOrd="0" presId="urn:microsoft.com/office/officeart/2018/2/layout/IconLabelList"/>
    <dgm:cxn modelId="{A3F3051B-5F22-456E-8F2B-4FE3A1EF885D}" type="presParOf" srcId="{A2B2A4FA-6E1E-482C-BF4E-EBA16C517B6B}" destId="{1874CD8F-A2D0-4559-9EC2-64504886B0A2}" srcOrd="2" destOrd="0" presId="urn:microsoft.com/office/officeart/2018/2/layout/IconLabelList"/>
    <dgm:cxn modelId="{1D3453A2-182C-4AD8-BEED-5364A603E799}" type="presParOf" srcId="{39A5CCC9-66DB-417D-A36A-BA73F8D46215}" destId="{13FDDA67-71CB-4A90-A768-F36AD09DEE0E}" srcOrd="1" destOrd="0" presId="urn:microsoft.com/office/officeart/2018/2/layout/IconLabelList"/>
    <dgm:cxn modelId="{3CA0AA04-23D3-43BB-ADD8-0AF4531F5627}" type="presParOf" srcId="{39A5CCC9-66DB-417D-A36A-BA73F8D46215}" destId="{3DDBAC95-6559-4449-A1E4-A91BF0CA1E55}" srcOrd="2" destOrd="0" presId="urn:microsoft.com/office/officeart/2018/2/layout/IconLabelList"/>
    <dgm:cxn modelId="{EE698317-AB8D-45FE-BF88-2593E6B46185}" type="presParOf" srcId="{3DDBAC95-6559-4449-A1E4-A91BF0CA1E55}" destId="{7254F0EA-73AB-47A6-9F54-94CBA6597E96}" srcOrd="0" destOrd="0" presId="urn:microsoft.com/office/officeart/2018/2/layout/IconLabelList"/>
    <dgm:cxn modelId="{2E0E0716-2672-4EE9-BA4A-2BD6B0A98273}" type="presParOf" srcId="{3DDBAC95-6559-4449-A1E4-A91BF0CA1E55}" destId="{84C3B983-7736-4FF5-8142-65261B3727CF}" srcOrd="1" destOrd="0" presId="urn:microsoft.com/office/officeart/2018/2/layout/IconLabelList"/>
    <dgm:cxn modelId="{72949DE2-F355-4B9A-BD38-A5AB3D106042}" type="presParOf" srcId="{3DDBAC95-6559-4449-A1E4-A91BF0CA1E55}" destId="{F1F5B58D-197B-42A2-9F17-D7747A5B6CA1}" srcOrd="2" destOrd="0" presId="urn:microsoft.com/office/officeart/2018/2/layout/IconLabelList"/>
    <dgm:cxn modelId="{1736F9CF-CF16-45F6-BE65-5C86D4C87191}" type="presParOf" srcId="{39A5CCC9-66DB-417D-A36A-BA73F8D46215}" destId="{6BD08654-D0E8-4F1F-AFD4-8BB0187FBFA9}" srcOrd="3" destOrd="0" presId="urn:microsoft.com/office/officeart/2018/2/layout/IconLabelList"/>
    <dgm:cxn modelId="{B541F5AF-76DA-4289-8077-490145F90BEC}" type="presParOf" srcId="{39A5CCC9-66DB-417D-A36A-BA73F8D46215}" destId="{37BD36B9-9131-46D2-BD7D-44CCE9EFC7F7}" srcOrd="4" destOrd="0" presId="urn:microsoft.com/office/officeart/2018/2/layout/IconLabelList"/>
    <dgm:cxn modelId="{45582D25-0296-4D1E-A61A-29902CA01404}" type="presParOf" srcId="{37BD36B9-9131-46D2-BD7D-44CCE9EFC7F7}" destId="{E09DBDFB-F77E-4B4D-A83E-F74427DA4A36}" srcOrd="0" destOrd="0" presId="urn:microsoft.com/office/officeart/2018/2/layout/IconLabelList"/>
    <dgm:cxn modelId="{5C3DC302-3FE8-4042-A823-8EBBEAC762F8}" type="presParOf" srcId="{37BD36B9-9131-46D2-BD7D-44CCE9EFC7F7}" destId="{99565044-C3D0-480F-BD3A-944237556EA0}" srcOrd="1" destOrd="0" presId="urn:microsoft.com/office/officeart/2018/2/layout/IconLabelList"/>
    <dgm:cxn modelId="{9732014D-3242-44AA-9133-625CA4013FE9}" type="presParOf" srcId="{37BD36B9-9131-46D2-BD7D-44CCE9EFC7F7}" destId="{EE425D5D-E3A5-43A5-A3C7-EFE5DADEBF5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39A807-5D7A-48C5-8BEA-0F37B37174C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C56B30-F309-4E0F-8BFD-0302B2156351}">
      <dgm:prSet/>
      <dgm:spPr/>
      <dgm:t>
        <a:bodyPr/>
        <a:lstStyle/>
        <a:p>
          <a:r>
            <a:rPr lang="cs-CZ" b="1" dirty="0"/>
            <a:t>Náboženská hnutí z evropských náboženských tradic </a:t>
          </a:r>
          <a:r>
            <a:rPr lang="cs-CZ" dirty="0"/>
            <a:t>(z křesťanských, případně židovských skupin): Církev sjednocení, Rodina, Svědci Jehovovi, Hnutí svatého grálu.</a:t>
          </a:r>
          <a:endParaRPr lang="en-US" dirty="0"/>
        </a:p>
      </dgm:t>
    </dgm:pt>
    <dgm:pt modelId="{F281D3D6-4854-49CF-A27C-4FD28DEF4658}" type="parTrans" cxnId="{5FE57F60-D30F-4A8F-B5A0-352349B027D7}">
      <dgm:prSet/>
      <dgm:spPr/>
      <dgm:t>
        <a:bodyPr/>
        <a:lstStyle/>
        <a:p>
          <a:endParaRPr lang="en-US"/>
        </a:p>
      </dgm:t>
    </dgm:pt>
    <dgm:pt modelId="{13B8AC7B-4FE6-4172-B2A6-8AA00B44593F}" type="sibTrans" cxnId="{5FE57F60-D30F-4A8F-B5A0-352349B027D7}">
      <dgm:prSet/>
      <dgm:spPr/>
      <dgm:t>
        <a:bodyPr/>
        <a:lstStyle/>
        <a:p>
          <a:endParaRPr lang="en-US"/>
        </a:p>
      </dgm:t>
    </dgm:pt>
    <dgm:pt modelId="{27108097-6FA8-4572-A2E9-6B9FD21FBA5B}">
      <dgm:prSet/>
      <dgm:spPr/>
      <dgm:t>
        <a:bodyPr/>
        <a:lstStyle/>
        <a:p>
          <a:r>
            <a:rPr lang="cs-CZ" b="1" dirty="0"/>
            <a:t>Náboženská hnutí vycházející z neevropských tradic </a:t>
          </a:r>
          <a:r>
            <a:rPr lang="cs-CZ" dirty="0"/>
            <a:t>(velká skupina z Asie): Jóga, </a:t>
          </a:r>
          <a:r>
            <a:rPr lang="cs-CZ" dirty="0" err="1"/>
            <a:t>Hare</a:t>
          </a:r>
          <a:r>
            <a:rPr lang="cs-CZ" dirty="0"/>
            <a:t> Kršna hnutí, </a:t>
          </a:r>
          <a:r>
            <a:rPr lang="cs-CZ" dirty="0" err="1"/>
            <a:t>Transcedentální</a:t>
          </a:r>
          <a:r>
            <a:rPr lang="cs-CZ" dirty="0"/>
            <a:t> meditace, </a:t>
          </a:r>
          <a:r>
            <a:rPr lang="cs-CZ" dirty="0" err="1"/>
            <a:t>Osho</a:t>
          </a:r>
          <a:r>
            <a:rPr lang="cs-CZ" dirty="0"/>
            <a:t>, </a:t>
          </a:r>
          <a:r>
            <a:rPr lang="cs-CZ" dirty="0" err="1"/>
            <a:t>Theravadovský</a:t>
          </a:r>
          <a:r>
            <a:rPr lang="cs-CZ" dirty="0"/>
            <a:t> buddhismus, </a:t>
          </a:r>
          <a:r>
            <a:rPr lang="cs-CZ" dirty="0" err="1"/>
            <a:t>Soto</a:t>
          </a:r>
          <a:r>
            <a:rPr lang="cs-CZ" dirty="0"/>
            <a:t> Zen, </a:t>
          </a:r>
          <a:r>
            <a:rPr lang="cs-CZ" dirty="0" err="1"/>
            <a:t>Kwan</a:t>
          </a:r>
          <a:r>
            <a:rPr lang="cs-CZ" dirty="0"/>
            <a:t> Um, </a:t>
          </a:r>
          <a:r>
            <a:rPr lang="cs-CZ" dirty="0" err="1"/>
            <a:t>Vadžradhata</a:t>
          </a:r>
          <a:r>
            <a:rPr lang="cs-CZ" dirty="0"/>
            <a:t> (</a:t>
          </a:r>
          <a:r>
            <a:rPr lang="cs-CZ" dirty="0" err="1"/>
            <a:t>Šambala</a:t>
          </a:r>
          <a:r>
            <a:rPr lang="cs-CZ" dirty="0"/>
            <a:t>), </a:t>
          </a:r>
          <a:r>
            <a:rPr lang="cs-CZ" dirty="0" err="1"/>
            <a:t>Nichiren</a:t>
          </a:r>
          <a:r>
            <a:rPr lang="cs-CZ" dirty="0"/>
            <a:t> </a:t>
          </a:r>
          <a:r>
            <a:rPr lang="cs-CZ" dirty="0" err="1"/>
            <a:t>Shoshu</a:t>
          </a:r>
          <a:r>
            <a:rPr lang="cs-CZ" dirty="0"/>
            <a:t> (Soka </a:t>
          </a:r>
          <a:r>
            <a:rPr lang="cs-CZ" dirty="0" err="1"/>
            <a:t>Gakkai</a:t>
          </a:r>
          <a:r>
            <a:rPr lang="cs-CZ" dirty="0"/>
            <a:t>), </a:t>
          </a:r>
          <a:r>
            <a:rPr lang="cs-CZ" dirty="0" err="1"/>
            <a:t>Baha´i</a:t>
          </a:r>
          <a:r>
            <a:rPr lang="cs-CZ" dirty="0"/>
            <a:t>, Zen buddhismus.</a:t>
          </a:r>
          <a:endParaRPr lang="en-US" dirty="0"/>
        </a:p>
      </dgm:t>
    </dgm:pt>
    <dgm:pt modelId="{D237AF5A-2677-4718-8BB5-0D5DCF5E6C10}" type="parTrans" cxnId="{7108BC4E-EED2-4C22-B7C3-B0BC66192B75}">
      <dgm:prSet/>
      <dgm:spPr/>
      <dgm:t>
        <a:bodyPr/>
        <a:lstStyle/>
        <a:p>
          <a:endParaRPr lang="en-US"/>
        </a:p>
      </dgm:t>
    </dgm:pt>
    <dgm:pt modelId="{4876BB72-32F7-4793-A59A-1FCF9EEFF41E}" type="sibTrans" cxnId="{7108BC4E-EED2-4C22-B7C3-B0BC66192B75}">
      <dgm:prSet/>
      <dgm:spPr/>
      <dgm:t>
        <a:bodyPr/>
        <a:lstStyle/>
        <a:p>
          <a:endParaRPr lang="en-US"/>
        </a:p>
      </dgm:t>
    </dgm:pt>
    <dgm:pt modelId="{82AAD354-F3FD-4CFA-844A-E25A40A19329}">
      <dgm:prSet/>
      <dgm:spPr/>
      <dgm:t>
        <a:bodyPr/>
        <a:lstStyle/>
        <a:p>
          <a:r>
            <a:rPr lang="cs-CZ" b="1" dirty="0" err="1"/>
            <a:t>Kvazináboženská</a:t>
          </a:r>
          <a:r>
            <a:rPr lang="cs-CZ" b="1" dirty="0"/>
            <a:t> hnutí </a:t>
          </a:r>
          <a:r>
            <a:rPr lang="cs-CZ" dirty="0"/>
            <a:t>(nevyhraněné fenomény bez vnitřní struktury, s malými vnitřními sociálními vazbami): Hnutí lidských potencí, Ufologie, Scientologická církev, Transpersonální psychologie, Bojová umění, Zelené náboženství, New Age, Teosofická společnost, </a:t>
          </a:r>
          <a:r>
            <a:rPr lang="cs-CZ" dirty="0" err="1"/>
            <a:t>Wicca</a:t>
          </a:r>
          <a:endParaRPr lang="en-US" dirty="0"/>
        </a:p>
      </dgm:t>
    </dgm:pt>
    <dgm:pt modelId="{A00E017B-E05C-4084-88AA-D4B3C928FC6F}" type="parTrans" cxnId="{B7112369-A6E0-4C40-83F9-3E77424EEB64}">
      <dgm:prSet/>
      <dgm:spPr/>
      <dgm:t>
        <a:bodyPr/>
        <a:lstStyle/>
        <a:p>
          <a:endParaRPr lang="en-US"/>
        </a:p>
      </dgm:t>
    </dgm:pt>
    <dgm:pt modelId="{D8A35764-BF03-44D7-91BB-6CADD03A23D1}" type="sibTrans" cxnId="{B7112369-A6E0-4C40-83F9-3E77424EEB64}">
      <dgm:prSet/>
      <dgm:spPr/>
      <dgm:t>
        <a:bodyPr/>
        <a:lstStyle/>
        <a:p>
          <a:endParaRPr lang="en-US"/>
        </a:p>
      </dgm:t>
    </dgm:pt>
    <dgm:pt modelId="{0F2D74CA-24FE-4F72-BE9D-0D0F82FC5BEF}" type="pres">
      <dgm:prSet presAssocID="{3F39A807-5D7A-48C5-8BEA-0F37B37174CC}" presName="linear" presStyleCnt="0">
        <dgm:presLayoutVars>
          <dgm:animLvl val="lvl"/>
          <dgm:resizeHandles val="exact"/>
        </dgm:presLayoutVars>
      </dgm:prSet>
      <dgm:spPr/>
    </dgm:pt>
    <dgm:pt modelId="{6E87196F-6CC0-41AE-BF3C-A3075B0FCCDB}" type="pres">
      <dgm:prSet presAssocID="{D4C56B30-F309-4E0F-8BFD-0302B21563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36DD027-3F57-49ED-BCFA-0B482487FBF6}" type="pres">
      <dgm:prSet presAssocID="{13B8AC7B-4FE6-4172-B2A6-8AA00B44593F}" presName="spacer" presStyleCnt="0"/>
      <dgm:spPr/>
    </dgm:pt>
    <dgm:pt modelId="{4D9E1F2B-E7A8-4E8F-B2CE-4D160A0D58E3}" type="pres">
      <dgm:prSet presAssocID="{27108097-6FA8-4572-A2E9-6B9FD21FBA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454D18A-771D-4994-A528-152B4FFCE101}" type="pres">
      <dgm:prSet presAssocID="{4876BB72-32F7-4793-A59A-1FCF9EEFF41E}" presName="spacer" presStyleCnt="0"/>
      <dgm:spPr/>
    </dgm:pt>
    <dgm:pt modelId="{85E36D73-3AAA-44A0-88FE-3AF1E7771FF8}" type="pres">
      <dgm:prSet presAssocID="{82AAD354-F3FD-4CFA-844A-E25A40A1932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FDA317-CAE7-4581-BD54-0841AEDA9962}" type="presOf" srcId="{3F39A807-5D7A-48C5-8BEA-0F37B37174CC}" destId="{0F2D74CA-24FE-4F72-BE9D-0D0F82FC5BEF}" srcOrd="0" destOrd="0" presId="urn:microsoft.com/office/officeart/2005/8/layout/vList2"/>
    <dgm:cxn modelId="{1BDDBC3B-E055-44F8-A0CB-A33A46336B01}" type="presOf" srcId="{82AAD354-F3FD-4CFA-844A-E25A40A19329}" destId="{85E36D73-3AAA-44A0-88FE-3AF1E7771FF8}" srcOrd="0" destOrd="0" presId="urn:microsoft.com/office/officeart/2005/8/layout/vList2"/>
    <dgm:cxn modelId="{5FE57F60-D30F-4A8F-B5A0-352349B027D7}" srcId="{3F39A807-5D7A-48C5-8BEA-0F37B37174CC}" destId="{D4C56B30-F309-4E0F-8BFD-0302B2156351}" srcOrd="0" destOrd="0" parTransId="{F281D3D6-4854-49CF-A27C-4FD28DEF4658}" sibTransId="{13B8AC7B-4FE6-4172-B2A6-8AA00B44593F}"/>
    <dgm:cxn modelId="{B7112369-A6E0-4C40-83F9-3E77424EEB64}" srcId="{3F39A807-5D7A-48C5-8BEA-0F37B37174CC}" destId="{82AAD354-F3FD-4CFA-844A-E25A40A19329}" srcOrd="2" destOrd="0" parTransId="{A00E017B-E05C-4084-88AA-D4B3C928FC6F}" sibTransId="{D8A35764-BF03-44D7-91BB-6CADD03A23D1}"/>
    <dgm:cxn modelId="{7108BC4E-EED2-4C22-B7C3-B0BC66192B75}" srcId="{3F39A807-5D7A-48C5-8BEA-0F37B37174CC}" destId="{27108097-6FA8-4572-A2E9-6B9FD21FBA5B}" srcOrd="1" destOrd="0" parTransId="{D237AF5A-2677-4718-8BB5-0D5DCF5E6C10}" sibTransId="{4876BB72-32F7-4793-A59A-1FCF9EEFF41E}"/>
    <dgm:cxn modelId="{1BD31198-6FD4-45E8-86AC-506A247D2317}" type="presOf" srcId="{D4C56B30-F309-4E0F-8BFD-0302B2156351}" destId="{6E87196F-6CC0-41AE-BF3C-A3075B0FCCDB}" srcOrd="0" destOrd="0" presId="urn:microsoft.com/office/officeart/2005/8/layout/vList2"/>
    <dgm:cxn modelId="{9146BAEA-E4B6-4009-8C4F-611E849FC49E}" type="presOf" srcId="{27108097-6FA8-4572-A2E9-6B9FD21FBA5B}" destId="{4D9E1F2B-E7A8-4E8F-B2CE-4D160A0D58E3}" srcOrd="0" destOrd="0" presId="urn:microsoft.com/office/officeart/2005/8/layout/vList2"/>
    <dgm:cxn modelId="{4B07464A-8AAE-4D23-B359-F4293BA6014E}" type="presParOf" srcId="{0F2D74CA-24FE-4F72-BE9D-0D0F82FC5BEF}" destId="{6E87196F-6CC0-41AE-BF3C-A3075B0FCCDB}" srcOrd="0" destOrd="0" presId="urn:microsoft.com/office/officeart/2005/8/layout/vList2"/>
    <dgm:cxn modelId="{CEE72C88-EFA9-48A6-8BE8-C5E57A17498B}" type="presParOf" srcId="{0F2D74CA-24FE-4F72-BE9D-0D0F82FC5BEF}" destId="{F36DD027-3F57-49ED-BCFA-0B482487FBF6}" srcOrd="1" destOrd="0" presId="urn:microsoft.com/office/officeart/2005/8/layout/vList2"/>
    <dgm:cxn modelId="{1A561B97-005E-45BD-BDAE-846656E410DE}" type="presParOf" srcId="{0F2D74CA-24FE-4F72-BE9D-0D0F82FC5BEF}" destId="{4D9E1F2B-E7A8-4E8F-B2CE-4D160A0D58E3}" srcOrd="2" destOrd="0" presId="urn:microsoft.com/office/officeart/2005/8/layout/vList2"/>
    <dgm:cxn modelId="{32948D04-90DE-40B5-AEA8-425E9F679E1F}" type="presParOf" srcId="{0F2D74CA-24FE-4F72-BE9D-0D0F82FC5BEF}" destId="{6454D18A-771D-4994-A528-152B4FFCE101}" srcOrd="3" destOrd="0" presId="urn:microsoft.com/office/officeart/2005/8/layout/vList2"/>
    <dgm:cxn modelId="{8A503002-A9BE-49C3-BE70-461DA05B14C0}" type="presParOf" srcId="{0F2D74CA-24FE-4F72-BE9D-0D0F82FC5BEF}" destId="{85E36D73-3AAA-44A0-88FE-3AF1E7771F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88873E-74C7-4B4C-AE9B-8CF43D5854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51B603E-FD74-43FD-9EC8-F662BCCBFC23}">
      <dgm:prSet/>
      <dgm:spPr/>
      <dgm:t>
        <a:bodyPr/>
        <a:lstStyle/>
        <a:p>
          <a:r>
            <a:rPr lang="cs-CZ" b="1" dirty="0" err="1"/>
            <a:t>Wicca</a:t>
          </a:r>
          <a:r>
            <a:rPr lang="cs-CZ" dirty="0"/>
            <a:t>: čarodějnictví, sdružování se do </a:t>
          </a:r>
          <a:r>
            <a:rPr lang="cs-CZ" dirty="0" err="1"/>
            <a:t>covenů</a:t>
          </a:r>
          <a:endParaRPr lang="en-US" dirty="0"/>
        </a:p>
      </dgm:t>
    </dgm:pt>
    <dgm:pt modelId="{4D0D30ED-0B66-4E54-A571-586919A8AA06}" type="parTrans" cxnId="{B6AB1790-FD4A-405F-A8E5-774C61A0E749}">
      <dgm:prSet/>
      <dgm:spPr/>
      <dgm:t>
        <a:bodyPr/>
        <a:lstStyle/>
        <a:p>
          <a:endParaRPr lang="en-US"/>
        </a:p>
      </dgm:t>
    </dgm:pt>
    <dgm:pt modelId="{A1BD2955-CDA6-4E27-AE8A-655E86CFC434}" type="sibTrans" cxnId="{B6AB1790-FD4A-405F-A8E5-774C61A0E749}">
      <dgm:prSet/>
      <dgm:spPr/>
      <dgm:t>
        <a:bodyPr/>
        <a:lstStyle/>
        <a:p>
          <a:endParaRPr lang="en-US"/>
        </a:p>
      </dgm:t>
    </dgm:pt>
    <dgm:pt modelId="{C7F88E9D-95AC-40E1-8E48-B0E559E33F93}">
      <dgm:prSet/>
      <dgm:spPr/>
      <dgm:t>
        <a:bodyPr/>
        <a:lstStyle/>
        <a:p>
          <a:r>
            <a:rPr lang="cs-CZ" b="1" dirty="0"/>
            <a:t>Šamanismus</a:t>
          </a:r>
          <a:r>
            <a:rPr lang="cs-CZ" dirty="0"/>
            <a:t>: předpoklad existence světa duší a duchů a schopnosti zvláštního pověřence – šamana; rituály pod vlivem halucinogenních rostlin.</a:t>
          </a:r>
          <a:endParaRPr lang="en-US" dirty="0"/>
        </a:p>
      </dgm:t>
    </dgm:pt>
    <dgm:pt modelId="{CB33033E-11F5-4446-AF6D-F1D46CAC21D0}" type="parTrans" cxnId="{EEC1DC1E-C055-4169-82B8-75D6BF352771}">
      <dgm:prSet/>
      <dgm:spPr/>
      <dgm:t>
        <a:bodyPr/>
        <a:lstStyle/>
        <a:p>
          <a:endParaRPr lang="en-US"/>
        </a:p>
      </dgm:t>
    </dgm:pt>
    <dgm:pt modelId="{993E494E-09BA-4FEE-AB3F-958140D8028D}" type="sibTrans" cxnId="{EEC1DC1E-C055-4169-82B8-75D6BF352771}">
      <dgm:prSet/>
      <dgm:spPr/>
      <dgm:t>
        <a:bodyPr/>
        <a:lstStyle/>
        <a:p>
          <a:endParaRPr lang="en-US"/>
        </a:p>
      </dgm:t>
    </dgm:pt>
    <dgm:pt modelId="{E5550C12-719C-4F76-82A1-2EC617FB7874}" type="pres">
      <dgm:prSet presAssocID="{7488873E-74C7-4B4C-AE9B-8CF43D5854E4}" presName="linear" presStyleCnt="0">
        <dgm:presLayoutVars>
          <dgm:animLvl val="lvl"/>
          <dgm:resizeHandles val="exact"/>
        </dgm:presLayoutVars>
      </dgm:prSet>
      <dgm:spPr/>
    </dgm:pt>
    <dgm:pt modelId="{6D510C86-57E2-42E1-BA07-999A45568D7B}" type="pres">
      <dgm:prSet presAssocID="{951B603E-FD74-43FD-9EC8-F662BCCBFC2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FB5634-E61D-4699-8136-A9CA8212D4D7}" type="pres">
      <dgm:prSet presAssocID="{A1BD2955-CDA6-4E27-AE8A-655E86CFC434}" presName="spacer" presStyleCnt="0"/>
      <dgm:spPr/>
    </dgm:pt>
    <dgm:pt modelId="{1A6A40FF-7E63-4350-BE78-511247870F3E}" type="pres">
      <dgm:prSet presAssocID="{C7F88E9D-95AC-40E1-8E48-B0E559E33F9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EC1DC1E-C055-4169-82B8-75D6BF352771}" srcId="{7488873E-74C7-4B4C-AE9B-8CF43D5854E4}" destId="{C7F88E9D-95AC-40E1-8E48-B0E559E33F93}" srcOrd="1" destOrd="0" parTransId="{CB33033E-11F5-4446-AF6D-F1D46CAC21D0}" sibTransId="{993E494E-09BA-4FEE-AB3F-958140D8028D}"/>
    <dgm:cxn modelId="{B6AB1790-FD4A-405F-A8E5-774C61A0E749}" srcId="{7488873E-74C7-4B4C-AE9B-8CF43D5854E4}" destId="{951B603E-FD74-43FD-9EC8-F662BCCBFC23}" srcOrd="0" destOrd="0" parTransId="{4D0D30ED-0B66-4E54-A571-586919A8AA06}" sibTransId="{A1BD2955-CDA6-4E27-AE8A-655E86CFC434}"/>
    <dgm:cxn modelId="{D70D96BF-2F2E-407E-AD59-9B33F430DF05}" type="presOf" srcId="{7488873E-74C7-4B4C-AE9B-8CF43D5854E4}" destId="{E5550C12-719C-4F76-82A1-2EC617FB7874}" srcOrd="0" destOrd="0" presId="urn:microsoft.com/office/officeart/2005/8/layout/vList2"/>
    <dgm:cxn modelId="{0D79DBD6-63E1-45C8-B8D3-9F4CC6043A78}" type="presOf" srcId="{951B603E-FD74-43FD-9EC8-F662BCCBFC23}" destId="{6D510C86-57E2-42E1-BA07-999A45568D7B}" srcOrd="0" destOrd="0" presId="urn:microsoft.com/office/officeart/2005/8/layout/vList2"/>
    <dgm:cxn modelId="{9ECD6AF4-8C10-44FB-9372-514CA89113B8}" type="presOf" srcId="{C7F88E9D-95AC-40E1-8E48-B0E559E33F93}" destId="{1A6A40FF-7E63-4350-BE78-511247870F3E}" srcOrd="0" destOrd="0" presId="urn:microsoft.com/office/officeart/2005/8/layout/vList2"/>
    <dgm:cxn modelId="{C1D30AD1-B450-441D-959F-CBF32F8C9A27}" type="presParOf" srcId="{E5550C12-719C-4F76-82A1-2EC617FB7874}" destId="{6D510C86-57E2-42E1-BA07-999A45568D7B}" srcOrd="0" destOrd="0" presId="urn:microsoft.com/office/officeart/2005/8/layout/vList2"/>
    <dgm:cxn modelId="{1727DF1E-2CF4-4B7E-A397-7269305BFC60}" type="presParOf" srcId="{E5550C12-719C-4F76-82A1-2EC617FB7874}" destId="{D2FB5634-E61D-4699-8136-A9CA8212D4D7}" srcOrd="1" destOrd="0" presId="urn:microsoft.com/office/officeart/2005/8/layout/vList2"/>
    <dgm:cxn modelId="{2999823A-F3D0-449C-87E7-B01589512E0F}" type="presParOf" srcId="{E5550C12-719C-4F76-82A1-2EC617FB7874}" destId="{1A6A40FF-7E63-4350-BE78-511247870F3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AA3D5-E6F5-453F-9FC0-41A293F9ADFC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1BCF1-978C-4623-A6B5-EDCE7C1F530E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9C516-3F84-4F63-BFDB-0E6C2AD7CF38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Alternativní religiozita představuje deinstitucionalizované formy náboženství, které zahrnují duchovní tradice odlišné od tradičních světových náboženství, jakými jsou křesťanství, islám a buddhismus.</a:t>
          </a:r>
          <a:endParaRPr lang="en-US" sz="1500" kern="1200"/>
        </a:p>
      </dsp:txBody>
      <dsp:txXfrm>
        <a:off x="1057183" y="1805"/>
        <a:ext cx="9458416" cy="915310"/>
      </dsp:txXfrm>
    </dsp:sp>
    <dsp:sp modelId="{96063868-A023-4FBE-9225-27FAF01FA187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CE3FF-F910-4AB7-A584-6CAED63F8487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31D65-C1DD-4283-9960-555E6E2C444B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Hovoří se též o magii, okultismu, alternativních mystických proudech, spiritualitě, alternativní spiritualitě, holistické spiritualitě, okultně-ezoterické víře nebo individualizované religiozitě.</a:t>
          </a:r>
          <a:endParaRPr lang="en-US" sz="1500" kern="1200" dirty="0"/>
        </a:p>
      </dsp:txBody>
      <dsp:txXfrm>
        <a:off x="1057183" y="1145944"/>
        <a:ext cx="9458416" cy="915310"/>
      </dsp:txXfrm>
    </dsp:sp>
    <dsp:sp modelId="{8DDEBFD1-C32D-4AEF-B7F3-B66BDB177E93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AE2F9-5EDE-4251-9064-2A484A35431D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7C5AB-6FF9-46BD-920B-BA467B2EB13B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Důraz je kladen na neobyčejné zážitky, které mohou vycházet z ezoterické tradice, transpersonální psychologie, hnutí lidského potenciálu, pozápadněného hinduismu nebo buddhismu, spiritismu, parapsychologie, magie nebo moderního věštění či čarodějnictví.</a:t>
          </a:r>
          <a:endParaRPr lang="en-US" sz="1500" kern="1200"/>
        </a:p>
      </dsp:txBody>
      <dsp:txXfrm>
        <a:off x="1057183" y="2290082"/>
        <a:ext cx="9458416" cy="915310"/>
      </dsp:txXfrm>
    </dsp:sp>
    <dsp:sp modelId="{4DDD2784-293C-457C-BCD3-329A79C306B4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64474-5341-4D32-9AFD-454A31708F89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A8B2D-A7B1-4154-BC93-CD8948D8E31C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Víra v amulety, schopnosti věštců předvídat budoucnost, horoskopy, převtělování, spiritismus, nový věk a další představy o existenci nadpřirozena.</a:t>
          </a:r>
          <a:endParaRPr lang="en-US" sz="1500" kern="1200" dirty="0"/>
        </a:p>
      </dsp:txBody>
      <dsp:txXfrm>
        <a:off x="1057183" y="3434221"/>
        <a:ext cx="9458416" cy="915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9FC91-15A1-4293-BB05-D218346024DF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FD679-0EA5-4DC7-9B58-0A70A4052092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i="1" kern="1200" dirty="0"/>
            <a:t>Sekta</a:t>
          </a:r>
          <a:r>
            <a:rPr lang="cs-CZ" sz="2000" kern="1200" dirty="0"/>
            <a:t> ‒ určité etapy ve vývoji náboženské skupiny, vzniklé buď jako důsledek hereze v rámci již existujících náboženských tradic, nebo takové, které nemají rozvinutou byrokratickou strukturu a nevytvářejí organizační jednotky, případně skupiny, které jsou v konfliktu se sociálním prostředím či pokud je členství dáno volným aktem.</a:t>
          </a:r>
          <a:endParaRPr lang="en-US" sz="2000" kern="1200" dirty="0"/>
        </a:p>
      </dsp:txBody>
      <dsp:txXfrm>
        <a:off x="608661" y="692298"/>
        <a:ext cx="4508047" cy="2799040"/>
      </dsp:txXfrm>
    </dsp:sp>
    <dsp:sp modelId="{7C141AE1-8096-4ED5-B24A-192F9352539C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73242-D53B-4AAB-A0A5-41B5784B197E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i="1" kern="1200" dirty="0"/>
            <a:t>Kult</a:t>
          </a:r>
          <a:r>
            <a:rPr lang="cs-CZ" sz="2000" kern="1200" dirty="0"/>
            <a:t> ‒ vznik zapříčiněn čistě snahou zavést zcela nové, nezávislé náboženství.</a:t>
          </a:r>
          <a:endParaRPr lang="en-US" sz="2000" kern="1200" dirty="0"/>
        </a:p>
      </dsp:txBody>
      <dsp:txXfrm>
        <a:off x="6331365" y="692298"/>
        <a:ext cx="4508047" cy="2799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F7DCF-9090-45D8-91EC-F651E2F8B8EE}">
      <dsp:nvSpPr>
        <dsp:cNvPr id="0" name=""/>
        <dsp:cNvSpPr/>
      </dsp:nvSpPr>
      <dsp:spPr>
        <a:xfrm>
          <a:off x="0" y="77079"/>
          <a:ext cx="10927829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Důsledkem špatných nebo nedostatečných činností stávajících církví.</a:t>
          </a:r>
          <a:endParaRPr lang="en-US" sz="2100" kern="1200"/>
        </a:p>
      </dsp:txBody>
      <dsp:txXfrm>
        <a:off x="40930" y="118009"/>
        <a:ext cx="10845969" cy="756591"/>
      </dsp:txXfrm>
    </dsp:sp>
    <dsp:sp modelId="{D1F50194-5065-46C3-9D81-14DF794ED89D}">
      <dsp:nvSpPr>
        <dsp:cNvPr id="0" name=""/>
        <dsp:cNvSpPr/>
      </dsp:nvSpPr>
      <dsp:spPr>
        <a:xfrm>
          <a:off x="0" y="976011"/>
          <a:ext cx="10927829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 60. a 70. letech 20. století se společnost začala vyznačovat kontrakulturními postoji a rebeliemi mezi mladými lidmi.</a:t>
          </a:r>
          <a:endParaRPr lang="en-US" sz="2100" kern="1200"/>
        </a:p>
      </dsp:txBody>
      <dsp:txXfrm>
        <a:off x="40930" y="1016941"/>
        <a:ext cx="10845969" cy="756591"/>
      </dsp:txXfrm>
    </dsp:sp>
    <dsp:sp modelId="{DEC58CFA-8739-4731-98C9-A4D603571D75}">
      <dsp:nvSpPr>
        <dsp:cNvPr id="0" name=""/>
        <dsp:cNvSpPr/>
      </dsp:nvSpPr>
      <dsp:spPr>
        <a:xfrm>
          <a:off x="0" y="1874942"/>
          <a:ext cx="10927829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Vznik spolu s utvářením různých hnutí za lidská práva.</a:t>
          </a:r>
          <a:endParaRPr lang="en-US" sz="2100" kern="1200"/>
        </a:p>
      </dsp:txBody>
      <dsp:txXfrm>
        <a:off x="40930" y="1915872"/>
        <a:ext cx="10845969" cy="756591"/>
      </dsp:txXfrm>
    </dsp:sp>
    <dsp:sp modelId="{881D7962-D63A-4A9C-BCD2-9FC2A062F76E}">
      <dsp:nvSpPr>
        <dsp:cNvPr id="0" name=""/>
        <dsp:cNvSpPr/>
      </dsp:nvSpPr>
      <dsp:spPr>
        <a:xfrm>
          <a:off x="0" y="2773873"/>
          <a:ext cx="10927829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Inspirace ve východních kulturách zapříčiněna znechucením americké společnosti domácí militantní politikou namířenou vůči Vietnamu. </a:t>
          </a:r>
          <a:endParaRPr lang="en-US" sz="2100" kern="1200"/>
        </a:p>
      </dsp:txBody>
      <dsp:txXfrm>
        <a:off x="40930" y="2814803"/>
        <a:ext cx="10845969" cy="7565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A0688-8D26-4AC1-BE7E-E93EE523C5C3}">
      <dsp:nvSpPr>
        <dsp:cNvPr id="0" name=""/>
        <dsp:cNvSpPr/>
      </dsp:nvSpPr>
      <dsp:spPr>
        <a:xfrm>
          <a:off x="1016101" y="382717"/>
          <a:ext cx="1469025" cy="14690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4CD8F-A2D0-4559-9EC2-64504886B0A2}">
      <dsp:nvSpPr>
        <dsp:cNvPr id="0" name=""/>
        <dsp:cNvSpPr/>
      </dsp:nvSpPr>
      <dsp:spPr>
        <a:xfrm>
          <a:off x="186069" y="2374503"/>
          <a:ext cx="3264500" cy="1269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Komunita založená na mýtických a rituálních pravidlech.</a:t>
          </a:r>
          <a:endParaRPr lang="en-US" sz="2000" kern="1200" dirty="0"/>
        </a:p>
      </dsp:txBody>
      <dsp:txXfrm>
        <a:off x="186069" y="2374503"/>
        <a:ext cx="3264500" cy="1269140"/>
      </dsp:txXfrm>
    </dsp:sp>
    <dsp:sp modelId="{7254F0EA-73AB-47A6-9F54-94CBA6597E96}">
      <dsp:nvSpPr>
        <dsp:cNvPr id="0" name=""/>
        <dsp:cNvSpPr/>
      </dsp:nvSpPr>
      <dsp:spPr>
        <a:xfrm>
          <a:off x="4851890" y="382717"/>
          <a:ext cx="1469025" cy="14690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5B58D-197B-42A2-9F17-D7747A5B6CA1}">
      <dsp:nvSpPr>
        <dsp:cNvPr id="0" name=""/>
        <dsp:cNvSpPr/>
      </dsp:nvSpPr>
      <dsp:spPr>
        <a:xfrm>
          <a:off x="3954152" y="2335185"/>
          <a:ext cx="3264500" cy="1269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Hnutí jsou obvykle vedena charismatickými postavami, jejichž autorita je primární jednotící silou uvnitř zapálené skupiny.</a:t>
          </a:r>
          <a:endParaRPr lang="en-US" sz="1800" kern="1200" dirty="0"/>
        </a:p>
      </dsp:txBody>
      <dsp:txXfrm>
        <a:off x="3954152" y="2335185"/>
        <a:ext cx="3264500" cy="1269140"/>
      </dsp:txXfrm>
    </dsp:sp>
    <dsp:sp modelId="{E09DBDFB-F77E-4B4D-A83E-F74427DA4A36}">
      <dsp:nvSpPr>
        <dsp:cNvPr id="0" name=""/>
        <dsp:cNvSpPr/>
      </dsp:nvSpPr>
      <dsp:spPr>
        <a:xfrm>
          <a:off x="8687678" y="382717"/>
          <a:ext cx="1469025" cy="14690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25D5D-E3A5-43A5-A3C7-EFE5DADEBF5F}">
      <dsp:nvSpPr>
        <dsp:cNvPr id="0" name=""/>
        <dsp:cNvSpPr/>
      </dsp:nvSpPr>
      <dsp:spPr>
        <a:xfrm>
          <a:off x="7789941" y="2335185"/>
          <a:ext cx="3264500" cy="1269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Díky absenci pevné struktury jsou tyto skupiny obvykle schopna rychle reagovat na různé výzvy, jimž ze stran společnosti čelí.</a:t>
          </a:r>
          <a:endParaRPr lang="en-US" sz="1800" kern="1200" dirty="0"/>
        </a:p>
      </dsp:txBody>
      <dsp:txXfrm>
        <a:off x="7789941" y="2335185"/>
        <a:ext cx="3264500" cy="12691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7196F-6CC0-41AE-BF3C-A3075B0FCCDB}">
      <dsp:nvSpPr>
        <dsp:cNvPr id="0" name=""/>
        <dsp:cNvSpPr/>
      </dsp:nvSpPr>
      <dsp:spPr>
        <a:xfrm>
          <a:off x="0" y="22092"/>
          <a:ext cx="10927829" cy="11747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Náboženská hnutí z evropských náboženských tradic </a:t>
          </a:r>
          <a:r>
            <a:rPr lang="cs-CZ" sz="2100" kern="1200" dirty="0"/>
            <a:t>(z křesťanských, případně židovských skupin): Církev sjednocení, Rodina, Svědci Jehovovi, Hnutí svatého grálu.</a:t>
          </a:r>
          <a:endParaRPr lang="en-US" sz="2100" kern="1200" dirty="0"/>
        </a:p>
      </dsp:txBody>
      <dsp:txXfrm>
        <a:off x="57347" y="79439"/>
        <a:ext cx="10813135" cy="1060059"/>
      </dsp:txXfrm>
    </dsp:sp>
    <dsp:sp modelId="{4D9E1F2B-E7A8-4E8F-B2CE-4D160A0D58E3}">
      <dsp:nvSpPr>
        <dsp:cNvPr id="0" name=""/>
        <dsp:cNvSpPr/>
      </dsp:nvSpPr>
      <dsp:spPr>
        <a:xfrm>
          <a:off x="0" y="1257325"/>
          <a:ext cx="10927829" cy="1174753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Náboženská hnutí vycházející z neevropských tradic </a:t>
          </a:r>
          <a:r>
            <a:rPr lang="cs-CZ" sz="2100" kern="1200" dirty="0"/>
            <a:t>(velká skupina z Asie): Jóga, </a:t>
          </a:r>
          <a:r>
            <a:rPr lang="cs-CZ" sz="2100" kern="1200" dirty="0" err="1"/>
            <a:t>Hare</a:t>
          </a:r>
          <a:r>
            <a:rPr lang="cs-CZ" sz="2100" kern="1200" dirty="0"/>
            <a:t> Kršna hnutí, </a:t>
          </a:r>
          <a:r>
            <a:rPr lang="cs-CZ" sz="2100" kern="1200" dirty="0" err="1"/>
            <a:t>Transcedentální</a:t>
          </a:r>
          <a:r>
            <a:rPr lang="cs-CZ" sz="2100" kern="1200" dirty="0"/>
            <a:t> meditace, </a:t>
          </a:r>
          <a:r>
            <a:rPr lang="cs-CZ" sz="2100" kern="1200" dirty="0" err="1"/>
            <a:t>Osho</a:t>
          </a:r>
          <a:r>
            <a:rPr lang="cs-CZ" sz="2100" kern="1200" dirty="0"/>
            <a:t>, </a:t>
          </a:r>
          <a:r>
            <a:rPr lang="cs-CZ" sz="2100" kern="1200" dirty="0" err="1"/>
            <a:t>Theravadovský</a:t>
          </a:r>
          <a:r>
            <a:rPr lang="cs-CZ" sz="2100" kern="1200" dirty="0"/>
            <a:t> buddhismus, </a:t>
          </a:r>
          <a:r>
            <a:rPr lang="cs-CZ" sz="2100" kern="1200" dirty="0" err="1"/>
            <a:t>Soto</a:t>
          </a:r>
          <a:r>
            <a:rPr lang="cs-CZ" sz="2100" kern="1200" dirty="0"/>
            <a:t> Zen, </a:t>
          </a:r>
          <a:r>
            <a:rPr lang="cs-CZ" sz="2100" kern="1200" dirty="0" err="1"/>
            <a:t>Kwan</a:t>
          </a:r>
          <a:r>
            <a:rPr lang="cs-CZ" sz="2100" kern="1200" dirty="0"/>
            <a:t> Um, </a:t>
          </a:r>
          <a:r>
            <a:rPr lang="cs-CZ" sz="2100" kern="1200" dirty="0" err="1"/>
            <a:t>Vadžradhata</a:t>
          </a:r>
          <a:r>
            <a:rPr lang="cs-CZ" sz="2100" kern="1200" dirty="0"/>
            <a:t> (</a:t>
          </a:r>
          <a:r>
            <a:rPr lang="cs-CZ" sz="2100" kern="1200" dirty="0" err="1"/>
            <a:t>Šambala</a:t>
          </a:r>
          <a:r>
            <a:rPr lang="cs-CZ" sz="2100" kern="1200" dirty="0"/>
            <a:t>), </a:t>
          </a:r>
          <a:r>
            <a:rPr lang="cs-CZ" sz="2100" kern="1200" dirty="0" err="1"/>
            <a:t>Nichiren</a:t>
          </a:r>
          <a:r>
            <a:rPr lang="cs-CZ" sz="2100" kern="1200" dirty="0"/>
            <a:t> </a:t>
          </a:r>
          <a:r>
            <a:rPr lang="cs-CZ" sz="2100" kern="1200" dirty="0" err="1"/>
            <a:t>Shoshu</a:t>
          </a:r>
          <a:r>
            <a:rPr lang="cs-CZ" sz="2100" kern="1200" dirty="0"/>
            <a:t> (Soka </a:t>
          </a:r>
          <a:r>
            <a:rPr lang="cs-CZ" sz="2100" kern="1200" dirty="0" err="1"/>
            <a:t>Gakkai</a:t>
          </a:r>
          <a:r>
            <a:rPr lang="cs-CZ" sz="2100" kern="1200" dirty="0"/>
            <a:t>), </a:t>
          </a:r>
          <a:r>
            <a:rPr lang="cs-CZ" sz="2100" kern="1200" dirty="0" err="1"/>
            <a:t>Baha´i</a:t>
          </a:r>
          <a:r>
            <a:rPr lang="cs-CZ" sz="2100" kern="1200" dirty="0"/>
            <a:t>, Zen buddhismus.</a:t>
          </a:r>
          <a:endParaRPr lang="en-US" sz="2100" kern="1200" dirty="0"/>
        </a:p>
      </dsp:txBody>
      <dsp:txXfrm>
        <a:off x="57347" y="1314672"/>
        <a:ext cx="10813135" cy="1060059"/>
      </dsp:txXfrm>
    </dsp:sp>
    <dsp:sp modelId="{85E36D73-3AAA-44A0-88FE-3AF1E7771FF8}">
      <dsp:nvSpPr>
        <dsp:cNvPr id="0" name=""/>
        <dsp:cNvSpPr/>
      </dsp:nvSpPr>
      <dsp:spPr>
        <a:xfrm>
          <a:off x="0" y="2492559"/>
          <a:ext cx="10927829" cy="1174753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 err="1"/>
            <a:t>Kvazináboženská</a:t>
          </a:r>
          <a:r>
            <a:rPr lang="cs-CZ" sz="2100" b="1" kern="1200" dirty="0"/>
            <a:t> hnutí </a:t>
          </a:r>
          <a:r>
            <a:rPr lang="cs-CZ" sz="2100" kern="1200" dirty="0"/>
            <a:t>(nevyhraněné fenomény bez vnitřní struktury, s malými vnitřními sociálními vazbami): Hnutí lidských potencí, Ufologie, Scientologická církev, Transpersonální psychologie, Bojová umění, Zelené náboženství, New Age, Teosofická společnost, </a:t>
          </a:r>
          <a:r>
            <a:rPr lang="cs-CZ" sz="2100" kern="1200" dirty="0" err="1"/>
            <a:t>Wicca</a:t>
          </a:r>
          <a:endParaRPr lang="en-US" sz="2100" kern="1200" dirty="0"/>
        </a:p>
      </dsp:txBody>
      <dsp:txXfrm>
        <a:off x="57347" y="2549906"/>
        <a:ext cx="10813135" cy="10600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10C86-57E2-42E1-BA07-999A45568D7B}">
      <dsp:nvSpPr>
        <dsp:cNvPr id="0" name=""/>
        <dsp:cNvSpPr/>
      </dsp:nvSpPr>
      <dsp:spPr>
        <a:xfrm>
          <a:off x="0" y="190381"/>
          <a:ext cx="10515600" cy="1934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 err="1"/>
            <a:t>Wicca</a:t>
          </a:r>
          <a:r>
            <a:rPr lang="cs-CZ" sz="3500" kern="1200" dirty="0"/>
            <a:t>: čarodějnictví, sdružování se do </a:t>
          </a:r>
          <a:r>
            <a:rPr lang="cs-CZ" sz="3500" kern="1200" dirty="0" err="1"/>
            <a:t>covenů</a:t>
          </a:r>
          <a:endParaRPr lang="en-US" sz="3500" kern="1200" dirty="0"/>
        </a:p>
      </dsp:txBody>
      <dsp:txXfrm>
        <a:off x="94453" y="284834"/>
        <a:ext cx="10326694" cy="1745981"/>
      </dsp:txXfrm>
    </dsp:sp>
    <dsp:sp modelId="{1A6A40FF-7E63-4350-BE78-511247870F3E}">
      <dsp:nvSpPr>
        <dsp:cNvPr id="0" name=""/>
        <dsp:cNvSpPr/>
      </dsp:nvSpPr>
      <dsp:spPr>
        <a:xfrm>
          <a:off x="0" y="2226069"/>
          <a:ext cx="10515600" cy="1934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/>
            <a:t>Šamanismus</a:t>
          </a:r>
          <a:r>
            <a:rPr lang="cs-CZ" sz="3500" kern="1200" dirty="0"/>
            <a:t>: předpoklad existence světa duší a duchů a schopnosti zvláštního pověřence – šamana; rituály pod vlivem halucinogenních rostlin.</a:t>
          </a:r>
          <a:endParaRPr lang="en-US" sz="3500" kern="1200" dirty="0"/>
        </a:p>
      </dsp:txBody>
      <dsp:txXfrm>
        <a:off x="94453" y="2320522"/>
        <a:ext cx="10326694" cy="1745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3F8ED-9632-5817-9DBF-7D3F603E2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F25C41-1AB5-60E7-0244-F107659DB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2B97D7-9326-3736-9455-D3CDCBAC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95CB2C-660C-C234-717B-F8F142A36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051C7B-A72B-547E-DE48-CC8A34B9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75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28B89-2EE3-C8AC-0BDF-254511B0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72A4AB-7495-D018-BF76-A5B9D49D3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46B9B-74CE-D412-1831-C13109AF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F80C8B-7781-65BF-91DC-262C4865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552CF4-156E-8D16-3BE7-B2D5C5E0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3937E51-CC39-C84D-778F-C28F2C845D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62CB2E-BEB4-9A11-6ADB-D10076610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86BD59-95DC-3153-56AA-3FF6FF81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89B384-5B2F-E680-41E1-30626144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352485-4BB1-64FA-1036-87D67724E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2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4D1E4-4292-88C1-5686-BF62B2C2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74143-4C70-A41C-5E31-8A60A40CE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0CC4B-BC5A-B242-F34A-92F8E697A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2B13B-CFFE-17EF-D122-80E92734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571696-B3DD-5A0C-F9BC-489EDE00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5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5D7DC-4450-47E5-C964-28F63A15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AF224D-EA0C-C405-6803-C10876751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CFF8A8-CB50-5C68-C4B9-D332482B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ECBF9-A574-77F5-40DF-57DEC0D0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87B293-B482-2165-D0FC-B2D5452B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7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DF1B5-8823-BC78-2CDF-14702210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2D7237-CB76-B0ED-B15B-2594207AA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8F61CD-D9B7-737E-868E-2264BB746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E3B0EA-90FD-522F-5934-A22A35A3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3852B9-EF19-D8E2-DD67-B2ED3716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5F4ED8-E9CC-34D6-D13E-6615D99E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09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41407-1FC8-DF1D-E0FB-C38FF5A8F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0E12D2-DBB5-79A1-2605-83FDE5113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3D8A0E-E5B3-31B9-3BB4-86D388D03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54CAA4-A207-F208-CEF2-E38624D13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B04216-B405-A64E-A880-403A73712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3135B7C-5981-4123-1E64-6512EC3B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A95236-4056-249A-C336-15F19A61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31D5BD-BDA1-7A7E-54C0-E7E672A5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83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EDA40-D8A1-BEC0-4239-0E208CBE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5ADB9B-46D1-3B72-D4D3-E2186B91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3D807E-3A65-E316-87AF-29A74149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F7E37F-AE7E-2C01-E4EB-B871254B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3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7CE000-31AE-CC6C-FBB2-13E9ECCC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B06823-F768-BAC4-532A-01F2A328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EF0FCA-3764-B4FA-855A-7554012E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44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DEFF7-3F1D-A757-824A-D90DE01B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787B5B-CECE-8D17-956A-86A26C981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752122-16F0-6E6A-4538-452201FAF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BA65BD-06B4-AE4E-CFCA-7588A755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25C373-79B8-94C5-07A9-60BE383B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68D18E-3A4E-4132-C450-C4BF3A8D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9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E0EF7-9AAC-055F-8EE7-09EA78A2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D14F0B-52B3-79CF-22E3-8C48A92AF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3F57F5-0D1F-A464-0223-643EBA3DB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70840A-3D86-CEFB-CAC1-8D672D76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A760EB-3275-1B42-5603-240D5359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2BC05D-876F-1238-1726-61042024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84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2ABD66-66A1-213F-0F1B-42703FC4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220927-43CB-B816-D067-7AC3290BC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50D07-F206-B7BF-8823-05A70F340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A9C429-44B0-4717-BB68-D6F9A84142AD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B150DE-FC12-E238-006C-4CC4F4A6C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542B21-388D-F082-EB9C-650F5A004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572725-C410-4551-8391-9490213A1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24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avřít obrázek ruce Applauding">
            <a:extLst>
              <a:ext uri="{FF2B5EF4-FFF2-40B4-BE49-F238E27FC236}">
                <a16:creationId xmlns:a16="http://schemas.microsoft.com/office/drawing/2014/main" id="{3A44D4CE-BB28-BC9A-BCC2-0D9AB1BA01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16" b="14953"/>
          <a:stretch/>
        </p:blipFill>
        <p:spPr>
          <a:xfrm>
            <a:off x="20" y="-7619"/>
            <a:ext cx="12191979" cy="688736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063219" y="-1252908"/>
            <a:ext cx="4065561" cy="12192000"/>
          </a:xfrm>
          <a:prstGeom prst="rect">
            <a:avLst/>
          </a:prstGeom>
          <a:gradFill flip="none" rotWithShape="1">
            <a:gsLst>
              <a:gs pos="17000">
                <a:srgbClr val="000000">
                  <a:alpha val="59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2CB243-67C5-E304-31A0-4D7D607BA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464116" y="322049"/>
            <a:ext cx="3067943" cy="2408606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A95761-C93E-94BF-087D-D2A823789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0392" y="4172881"/>
            <a:ext cx="7154743" cy="270299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2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DA3EFA-2F09-6FD3-44C9-2D38424A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028" y="1936866"/>
            <a:ext cx="6060517" cy="2839273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FFFFFF"/>
                </a:solidFill>
              </a:rPr>
              <a:t>Alternativní náboženské skupiny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F65434-F881-1751-BC21-B60F22F07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028" y="4873600"/>
            <a:ext cx="4849044" cy="1183602"/>
          </a:xfrm>
        </p:spPr>
        <p:txBody>
          <a:bodyPr>
            <a:normAutofit/>
          </a:bodyPr>
          <a:lstStyle/>
          <a:p>
            <a:pPr algn="l"/>
            <a:endParaRPr lang="cs-CZ" sz="20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63D1A5-FD49-4756-F62E-786C34E63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06736" y="-7619"/>
            <a:ext cx="995654" cy="6918113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68000"/>
                </a:schemeClr>
              </a:gs>
              <a:gs pos="37000">
                <a:schemeClr val="accent5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0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12F484-3181-C171-247A-CFD23C9A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1" y="339794"/>
            <a:ext cx="4977976" cy="1454051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Nové myšlení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DB0CC1EA-62EF-5724-B409-E42AF9A7E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87D02-8957-1899-2899-159096686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1240" y="1793846"/>
            <a:ext cx="6089775" cy="4908037"/>
          </a:xfrm>
        </p:spPr>
        <p:txBody>
          <a:bodyPr anchor="ctr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b="1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Pozitivní myšlení </a:t>
            </a:r>
            <a:r>
              <a:rPr lang="cs-CZ" sz="16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‒ doprovodná metoda při práci s psychickými obtížemi, pozitivní autosugesce a metoda autogenního tréninku a </a:t>
            </a:r>
            <a:r>
              <a:rPr lang="cs-CZ" sz="1600" kern="100" dirty="0" err="1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subliminální</a:t>
            </a:r>
            <a:r>
              <a:rPr lang="cs-CZ" sz="16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technologie (vytváření pozitivního obrazu o sobě samém, schopnost koncentrace a učení).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b="1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Scientologická církev </a:t>
            </a:r>
            <a:r>
              <a:rPr lang="cs-CZ" sz="16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(dianetika = technologie duchovního léčení, scientologie = aplikovaná náboženská filozofie) ‒ jádrem nauky víra v duchovní bytosti mimozemského původu, které sestoupily do hmoty a při průchodu mnoha minulými životy zapomněly na svůj božský původ. </a:t>
            </a:r>
            <a:r>
              <a:rPr lang="cs-CZ" sz="1600" kern="100" dirty="0">
                <a:solidFill>
                  <a:schemeClr val="tx2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</a:t>
            </a:r>
            <a:r>
              <a:rPr lang="cs-CZ" sz="16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aždý člověk je vybaven vysokou inteligencí a absolutním zdravím, tyto schopnosti jsou však omezeny zábranami mysli z minulých životů z dosavadního přítomného života, zejména z prenatálního věku. Symbolem je ezoterický kříž, dianetická centra se nacházejí v Praze, Plzni i v Brně.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b="1" kern="100" dirty="0" err="1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Silvova</a:t>
            </a:r>
            <a:r>
              <a:rPr lang="cs-CZ" sz="1600" b="1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metoda </a:t>
            </a:r>
            <a:r>
              <a:rPr lang="cs-CZ" sz="16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‒ nábožensko-psychoterapeutická technologie, v ČR jako mezinárodní škola kontroly stresu a rozvoje mysli.</a:t>
            </a:r>
          </a:p>
          <a:p>
            <a:r>
              <a:rPr lang="cs-CZ" sz="1600" b="1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Hnutí lidského potenciálu </a:t>
            </a:r>
            <a:r>
              <a:rPr lang="cs-CZ" sz="16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‒ úsilí o to, aby lidská mysl neomezovala člověka v jeho úspěchu, zdravém způsobu života a komunikaci.</a:t>
            </a:r>
            <a:endParaRPr lang="cs-CZ" sz="16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D44771-A7A2-6964-0F75-CE5F119BE59B}"/>
              </a:ext>
            </a:extLst>
          </p:cNvPr>
          <p:cNvSpPr txBox="1"/>
          <p:nvPr/>
        </p:nvSpPr>
        <p:spPr>
          <a:xfrm>
            <a:off x="10535822" y="6531711"/>
            <a:ext cx="1938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Vojtíšek, 2004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1154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4F2DB9-13A8-45BE-6E39-36414E069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chemeClr val="tx2"/>
                </a:solidFill>
              </a:rPr>
              <a:t>Parapsychologie a psychotronika</a:t>
            </a:r>
          </a:p>
        </p:txBody>
      </p:sp>
      <p:pic>
        <p:nvPicPr>
          <p:cNvPr id="7" name="Graphic 6" descr="Mozek v hlavě obrys">
            <a:extLst>
              <a:ext uri="{FF2B5EF4-FFF2-40B4-BE49-F238E27FC236}">
                <a16:creationId xmlns:a16="http://schemas.microsoft.com/office/drawing/2014/main" id="{12DA82C8-5334-8E87-2727-E68B4F69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01CEB-656E-90AF-51E2-1667748BF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Fenomény popisované jako přenos myšlenek na dálku (telepatie), působení na předměty duševní silou (telekineze) a jasnovidné poznávání (</a:t>
            </a:r>
            <a:r>
              <a:rPr lang="cs-CZ" sz="1800" dirty="0" err="1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telegnoze</a:t>
            </a:r>
            <a:r>
              <a:rPr lang="cs-CZ" sz="18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)</a:t>
            </a:r>
          </a:p>
          <a:p>
            <a:r>
              <a:rPr lang="cs-CZ" sz="1800" dirty="0">
                <a:solidFill>
                  <a:schemeClr val="tx2"/>
                </a:solidFill>
                <a:ea typeface="Aptos" panose="020B0004020202020204" pitchFamily="34" charset="0"/>
              </a:rPr>
              <a:t>Č</a:t>
            </a:r>
            <a:r>
              <a:rPr lang="cs-CZ" sz="18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astá kombinace s bádáním v oblasti UFO (</a:t>
            </a:r>
            <a:r>
              <a:rPr lang="cs-CZ" sz="1800" dirty="0" err="1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záhadologie</a:t>
            </a:r>
            <a:r>
              <a:rPr lang="cs-CZ" sz="18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).</a:t>
            </a:r>
          </a:p>
          <a:p>
            <a:r>
              <a:rPr lang="cs-CZ" sz="18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Klub psychotroniky a UFO má v ČR přes 80 poboček a spolupracujících organizací.</a:t>
            </a:r>
            <a:endParaRPr lang="cs-CZ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96EE71A1-C237-1658-DE36-6B3DB690F7EB}"/>
              </a:ext>
            </a:extLst>
          </p:cNvPr>
          <p:cNvSpPr txBox="1"/>
          <p:nvPr/>
        </p:nvSpPr>
        <p:spPr>
          <a:xfrm>
            <a:off x="9989412" y="6320986"/>
            <a:ext cx="1938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Vojtíšek, 2004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1560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440A548-C0D4-4418-940E-EDC2F1D9A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08B267-8CD2-4684-A57B-9F1070769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95C463-446F-C2B9-A041-7B4B25D9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691" y="355815"/>
            <a:ext cx="4766330" cy="1454051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Náboženská ufologie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E5AB36-9328-47E9-95AD-E38AC1C0E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532450F-A219-4BF5-88FA-A47084237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7007" cy="6858000"/>
            </a:xfrm>
            <a:custGeom>
              <a:avLst/>
              <a:gdLst>
                <a:gd name="connsiteX0" fmla="*/ 1423825 w 6057007"/>
                <a:gd name="connsiteY0" fmla="*/ 0 h 6858000"/>
                <a:gd name="connsiteX1" fmla="*/ 4262456 w 6057007"/>
                <a:gd name="connsiteY1" fmla="*/ 0 h 6858000"/>
                <a:gd name="connsiteX2" fmla="*/ 4371584 w 6057007"/>
                <a:gd name="connsiteY2" fmla="*/ 79625 h 6858000"/>
                <a:gd name="connsiteX3" fmla="*/ 5400299 w 6057007"/>
                <a:gd name="connsiteY3" fmla="*/ 1779691 h 6858000"/>
                <a:gd name="connsiteX4" fmla="*/ 5961759 w 6057007"/>
                <a:gd name="connsiteY4" fmla="*/ 4554903 h 6858000"/>
                <a:gd name="connsiteX5" fmla="*/ 4326541 w 6057007"/>
                <a:gd name="connsiteY5" fmla="*/ 6729688 h 6858000"/>
                <a:gd name="connsiteX6" fmla="*/ 4109121 w 6057007"/>
                <a:gd name="connsiteY6" fmla="*/ 6858000 h 6858000"/>
                <a:gd name="connsiteX7" fmla="*/ 1145358 w 6057007"/>
                <a:gd name="connsiteY7" fmla="*/ 6858000 h 6858000"/>
                <a:gd name="connsiteX8" fmla="*/ 1143587 w 6057007"/>
                <a:gd name="connsiteY8" fmla="*/ 6856705 h 6858000"/>
                <a:gd name="connsiteX9" fmla="*/ 162579 w 6057007"/>
                <a:gd name="connsiteY9" fmla="*/ 6240990 h 6858000"/>
                <a:gd name="connsiteX10" fmla="*/ 0 w 6057007"/>
                <a:gd name="connsiteY10" fmla="*/ 6125553 h 6858000"/>
                <a:gd name="connsiteX11" fmla="*/ 0 w 6057007"/>
                <a:gd name="connsiteY11" fmla="*/ 4670879 h 6858000"/>
                <a:gd name="connsiteX12" fmla="*/ 38388 w 6057007"/>
                <a:gd name="connsiteY12" fmla="*/ 4778792 h 6858000"/>
                <a:gd name="connsiteX13" fmla="*/ 155449 w 6057007"/>
                <a:gd name="connsiteY13" fmla="*/ 5029879 h 6858000"/>
                <a:gd name="connsiteX14" fmla="*/ 411802 w 6057007"/>
                <a:gd name="connsiteY14" fmla="*/ 5399531 h 6858000"/>
                <a:gd name="connsiteX15" fmla="*/ 806388 w 6057007"/>
                <a:gd name="connsiteY15" fmla="*/ 5659633 h 6858000"/>
                <a:gd name="connsiteX16" fmla="*/ 1801512 w 6057007"/>
                <a:gd name="connsiteY16" fmla="*/ 6314010 h 6858000"/>
                <a:gd name="connsiteX17" fmla="*/ 2653483 w 6057007"/>
                <a:gd name="connsiteY17" fmla="*/ 6529898 h 6858000"/>
                <a:gd name="connsiteX18" fmla="*/ 3666486 w 6057007"/>
                <a:gd name="connsiteY18" fmla="*/ 6190615 h 6858000"/>
                <a:gd name="connsiteX19" fmla="*/ 4658657 w 6057007"/>
                <a:gd name="connsiteY19" fmla="*/ 5428179 h 6858000"/>
                <a:gd name="connsiteX20" fmla="*/ 5222967 w 6057007"/>
                <a:gd name="connsiteY20" fmla="*/ 4356944 h 6858000"/>
                <a:gd name="connsiteX21" fmla="*/ 4724795 w 6057007"/>
                <a:gd name="connsiteY21" fmla="*/ 2210416 h 6858000"/>
                <a:gd name="connsiteX22" fmla="*/ 4473185 w 6057007"/>
                <a:gd name="connsiteY22" fmla="*/ 1691554 h 6858000"/>
                <a:gd name="connsiteX23" fmla="*/ 4046677 w 6057007"/>
                <a:gd name="connsiteY23" fmla="*/ 911781 h 6858000"/>
                <a:gd name="connsiteX24" fmla="*/ 3555564 w 6057007"/>
                <a:gd name="connsiteY24" fmla="*/ 585888 h 6858000"/>
                <a:gd name="connsiteX25" fmla="*/ 2405914 w 6057007"/>
                <a:gd name="connsiteY25" fmla="*/ 536282 h 6858000"/>
                <a:gd name="connsiteX26" fmla="*/ 1345719 w 6057007"/>
                <a:gd name="connsiteY26" fmla="*/ 957619 h 6858000"/>
                <a:gd name="connsiteX27" fmla="*/ 73341 w 6057007"/>
                <a:gd name="connsiteY27" fmla="*/ 2571698 h 6858000"/>
                <a:gd name="connsiteX28" fmla="*/ 0 w 6057007"/>
                <a:gd name="connsiteY28" fmla="*/ 2803810 h 6858000"/>
                <a:gd name="connsiteX29" fmla="*/ 0 w 6057007"/>
                <a:gd name="connsiteY29" fmla="*/ 1147591 h 6858000"/>
                <a:gd name="connsiteX30" fmla="*/ 142706 w 6057007"/>
                <a:gd name="connsiteY30" fmla="*/ 968763 h 6858000"/>
                <a:gd name="connsiteX31" fmla="*/ 971831 w 6057007"/>
                <a:gd name="connsiteY31" fmla="*/ 249890 h 6858000"/>
                <a:gd name="connsiteX32" fmla="*/ 1288677 w 6057007"/>
                <a:gd name="connsiteY32" fmla="*/ 6583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057007" h="685800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35AC662-4000-411A-9E33-6A4B6C0FC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91008" cy="6858000"/>
            </a:xfrm>
            <a:custGeom>
              <a:avLst/>
              <a:gdLst>
                <a:gd name="connsiteX0" fmla="*/ 0 w 6091008"/>
                <a:gd name="connsiteY0" fmla="*/ 5476844 h 6858000"/>
                <a:gd name="connsiteX1" fmla="*/ 15220 w 6091008"/>
                <a:gd name="connsiteY1" fmla="*/ 5501668 h 6858000"/>
                <a:gd name="connsiteX2" fmla="*/ 198940 w 6091008"/>
                <a:gd name="connsiteY2" fmla="*/ 5717964 h 6858000"/>
                <a:gd name="connsiteX3" fmla="*/ 251499 w 6091008"/>
                <a:gd name="connsiteY3" fmla="*/ 5763842 h 6858000"/>
                <a:gd name="connsiteX4" fmla="*/ 308460 w 6091008"/>
                <a:gd name="connsiteY4" fmla="*/ 5806337 h 6858000"/>
                <a:gd name="connsiteX5" fmla="*/ 368305 w 6091008"/>
                <a:gd name="connsiteY5" fmla="*/ 5847248 h 6858000"/>
                <a:gd name="connsiteX6" fmla="*/ 430451 w 6091008"/>
                <a:gd name="connsiteY6" fmla="*/ 5887305 h 6858000"/>
                <a:gd name="connsiteX7" fmla="*/ 975811 w 6091008"/>
                <a:gd name="connsiteY7" fmla="*/ 6205653 h 6858000"/>
                <a:gd name="connsiteX8" fmla="*/ 1510250 w 6091008"/>
                <a:gd name="connsiteY8" fmla="*/ 6575390 h 6858000"/>
                <a:gd name="connsiteX9" fmla="*/ 2002437 w 6091008"/>
                <a:gd name="connsiteY9" fmla="*/ 6825029 h 6858000"/>
                <a:gd name="connsiteX10" fmla="*/ 2137670 w 6091008"/>
                <a:gd name="connsiteY10" fmla="*/ 6856874 h 6858000"/>
                <a:gd name="connsiteX11" fmla="*/ 2145778 w 6091008"/>
                <a:gd name="connsiteY11" fmla="*/ 6858000 h 6858000"/>
                <a:gd name="connsiteX12" fmla="*/ 1098858 w 6091008"/>
                <a:gd name="connsiteY12" fmla="*/ 6858000 h 6858000"/>
                <a:gd name="connsiteX13" fmla="*/ 1004166 w 6091008"/>
                <a:gd name="connsiteY13" fmla="*/ 6786858 h 6858000"/>
                <a:gd name="connsiteX14" fmla="*/ 751974 w 6091008"/>
                <a:gd name="connsiteY14" fmla="*/ 6608169 h 6858000"/>
                <a:gd name="connsiteX15" fmla="*/ 623305 w 6091008"/>
                <a:gd name="connsiteY15" fmla="*/ 6522172 h 6858000"/>
                <a:gd name="connsiteX16" fmla="*/ 492346 w 6091008"/>
                <a:gd name="connsiteY16" fmla="*/ 6437477 h 6858000"/>
                <a:gd name="connsiteX17" fmla="*/ 358536 w 6091008"/>
                <a:gd name="connsiteY17" fmla="*/ 6352312 h 6858000"/>
                <a:gd name="connsiteX18" fmla="*/ 290710 w 6091008"/>
                <a:gd name="connsiteY18" fmla="*/ 6308820 h 6858000"/>
                <a:gd name="connsiteX19" fmla="*/ 221792 w 6091008"/>
                <a:gd name="connsiteY19" fmla="*/ 6263122 h 6858000"/>
                <a:gd name="connsiteX20" fmla="*/ 152460 w 6091008"/>
                <a:gd name="connsiteY20" fmla="*/ 6215106 h 6858000"/>
                <a:gd name="connsiteX21" fmla="*/ 83055 w 6091008"/>
                <a:gd name="connsiteY21" fmla="*/ 6163978 h 6858000"/>
                <a:gd name="connsiteX22" fmla="*/ 14161 w 6091008"/>
                <a:gd name="connsiteY22" fmla="*/ 6109014 h 6858000"/>
                <a:gd name="connsiteX23" fmla="*/ 0 w 6091008"/>
                <a:gd name="connsiteY23" fmla="*/ 6096195 h 6858000"/>
                <a:gd name="connsiteX24" fmla="*/ 3707444 w 6091008"/>
                <a:gd name="connsiteY24" fmla="*/ 0 h 6858000"/>
                <a:gd name="connsiteX25" fmla="*/ 4265528 w 6091008"/>
                <a:gd name="connsiteY25" fmla="*/ 0 h 6858000"/>
                <a:gd name="connsiteX26" fmla="*/ 4291472 w 6091008"/>
                <a:gd name="connsiteY26" fmla="*/ 15596 h 6858000"/>
                <a:gd name="connsiteX27" fmla="*/ 4431124 w 6091008"/>
                <a:gd name="connsiteY27" fmla="*/ 119052 h 6858000"/>
                <a:gd name="connsiteX28" fmla="*/ 4899570 w 6091008"/>
                <a:gd name="connsiteY28" fmla="*/ 643769 h 6858000"/>
                <a:gd name="connsiteX29" fmla="*/ 5247925 w 6091008"/>
                <a:gd name="connsiteY29" fmla="*/ 1232134 h 6858000"/>
                <a:gd name="connsiteX30" fmla="*/ 5401234 w 6091008"/>
                <a:gd name="connsiteY30" fmla="*/ 1518442 h 6858000"/>
                <a:gd name="connsiteX31" fmla="*/ 5480921 w 6091008"/>
                <a:gd name="connsiteY31" fmla="*/ 1662114 h 6858000"/>
                <a:gd name="connsiteX32" fmla="*/ 5561804 w 6091008"/>
                <a:gd name="connsiteY32" fmla="*/ 1812436 h 6858000"/>
                <a:gd name="connsiteX33" fmla="*/ 5855037 w 6091008"/>
                <a:gd name="connsiteY33" fmla="*/ 2457716 h 6858000"/>
                <a:gd name="connsiteX34" fmla="*/ 6052254 w 6091008"/>
                <a:gd name="connsiteY34" fmla="*/ 3193699 h 6858000"/>
                <a:gd name="connsiteX35" fmla="*/ 6073151 w 6091008"/>
                <a:gd name="connsiteY35" fmla="*/ 4004612 h 6858000"/>
                <a:gd name="connsiteX36" fmla="*/ 6067309 w 6091008"/>
                <a:gd name="connsiteY36" fmla="*/ 4055890 h 6858000"/>
                <a:gd name="connsiteX37" fmla="*/ 6059979 w 6091008"/>
                <a:gd name="connsiteY37" fmla="*/ 4106917 h 6858000"/>
                <a:gd name="connsiteX38" fmla="*/ 6052371 w 6091008"/>
                <a:gd name="connsiteY38" fmla="*/ 4158016 h 6858000"/>
                <a:gd name="connsiteX39" fmla="*/ 6043434 w 6091008"/>
                <a:gd name="connsiteY39" fmla="*/ 4208759 h 6858000"/>
                <a:gd name="connsiteX40" fmla="*/ 6023229 w 6091008"/>
                <a:gd name="connsiteY40" fmla="*/ 4309769 h 6858000"/>
                <a:gd name="connsiteX41" fmla="*/ 5999922 w 6091008"/>
                <a:gd name="connsiteY41" fmla="*/ 4409799 h 6858000"/>
                <a:gd name="connsiteX42" fmla="*/ 5987157 w 6091008"/>
                <a:gd name="connsiteY42" fmla="*/ 4459369 h 6858000"/>
                <a:gd name="connsiteX43" fmla="*/ 5973731 w 6091008"/>
                <a:gd name="connsiteY43" fmla="*/ 4508027 h 6858000"/>
                <a:gd name="connsiteX44" fmla="*/ 5944653 w 6091008"/>
                <a:gd name="connsiteY44" fmla="*/ 4602538 h 6858000"/>
                <a:gd name="connsiteX45" fmla="*/ 5915334 w 6091008"/>
                <a:gd name="connsiteY45" fmla="*/ 4696982 h 6858000"/>
                <a:gd name="connsiteX46" fmla="*/ 5881786 w 6091008"/>
                <a:gd name="connsiteY46" fmla="*/ 4790295 h 6858000"/>
                <a:gd name="connsiteX47" fmla="*/ 5539609 w 6091008"/>
                <a:gd name="connsiteY47" fmla="*/ 5504511 h 6858000"/>
                <a:gd name="connsiteX48" fmla="*/ 5432400 w 6091008"/>
                <a:gd name="connsiteY48" fmla="*/ 5669348 h 6858000"/>
                <a:gd name="connsiteX49" fmla="*/ 5404330 w 6091008"/>
                <a:gd name="connsiteY49" fmla="*/ 5709372 h 6858000"/>
                <a:gd name="connsiteX50" fmla="*/ 5375525 w 6091008"/>
                <a:gd name="connsiteY50" fmla="*/ 5748757 h 6858000"/>
                <a:gd name="connsiteX51" fmla="*/ 5317831 w 6091008"/>
                <a:gd name="connsiteY51" fmla="*/ 5827355 h 6858000"/>
                <a:gd name="connsiteX52" fmla="*/ 5288208 w 6091008"/>
                <a:gd name="connsiteY52" fmla="*/ 5865932 h 6858000"/>
                <a:gd name="connsiteX53" fmla="*/ 5273251 w 6091008"/>
                <a:gd name="connsiteY53" fmla="*/ 5885035 h 6858000"/>
                <a:gd name="connsiteX54" fmla="*/ 5256656 w 6091008"/>
                <a:gd name="connsiteY54" fmla="*/ 5902520 h 6858000"/>
                <a:gd name="connsiteX55" fmla="*/ 5189858 w 6091008"/>
                <a:gd name="connsiteY55" fmla="*/ 5971616 h 6858000"/>
                <a:gd name="connsiteX56" fmla="*/ 5156287 w 6091008"/>
                <a:gd name="connsiteY56" fmla="*/ 6005600 h 6858000"/>
                <a:gd name="connsiteX57" fmla="*/ 5121598 w 6091008"/>
                <a:gd name="connsiteY57" fmla="*/ 6037962 h 6858000"/>
                <a:gd name="connsiteX58" fmla="*/ 5051798 w 6091008"/>
                <a:gd name="connsiteY58" fmla="*/ 6101838 h 6858000"/>
                <a:gd name="connsiteX59" fmla="*/ 4463594 w 6091008"/>
                <a:gd name="connsiteY59" fmla="*/ 6532280 h 6858000"/>
                <a:gd name="connsiteX60" fmla="*/ 4388637 w 6091008"/>
                <a:gd name="connsiteY60" fmla="*/ 6579169 h 6858000"/>
                <a:gd name="connsiteX61" fmla="*/ 4312856 w 6091008"/>
                <a:gd name="connsiteY61" fmla="*/ 6623337 h 6858000"/>
                <a:gd name="connsiteX62" fmla="*/ 4237558 w 6091008"/>
                <a:gd name="connsiteY62" fmla="*/ 6667632 h 6858000"/>
                <a:gd name="connsiteX63" fmla="*/ 4161774 w 6091008"/>
                <a:gd name="connsiteY63" fmla="*/ 6709883 h 6858000"/>
                <a:gd name="connsiteX64" fmla="*/ 4010448 w 6091008"/>
                <a:gd name="connsiteY64" fmla="*/ 6792981 h 6858000"/>
                <a:gd name="connsiteX65" fmla="*/ 3935163 w 6091008"/>
                <a:gd name="connsiteY65" fmla="*/ 6834338 h 6858000"/>
                <a:gd name="connsiteX66" fmla="*/ 3892887 w 6091008"/>
                <a:gd name="connsiteY66" fmla="*/ 6858000 h 6858000"/>
                <a:gd name="connsiteX67" fmla="*/ 2743942 w 6091008"/>
                <a:gd name="connsiteY67" fmla="*/ 6858000 h 6858000"/>
                <a:gd name="connsiteX68" fmla="*/ 2852577 w 6091008"/>
                <a:gd name="connsiteY68" fmla="*/ 6838910 h 6858000"/>
                <a:gd name="connsiteX69" fmla="*/ 3143255 w 6091008"/>
                <a:gd name="connsiteY69" fmla="*/ 6759775 h 6858000"/>
                <a:gd name="connsiteX70" fmla="*/ 3430899 w 6091008"/>
                <a:gd name="connsiteY70" fmla="*/ 6650056 h 6858000"/>
                <a:gd name="connsiteX71" fmla="*/ 3713289 w 6091008"/>
                <a:gd name="connsiteY71" fmla="*/ 6514054 h 6858000"/>
                <a:gd name="connsiteX72" fmla="*/ 3981228 w 6091008"/>
                <a:gd name="connsiteY72" fmla="*/ 6334878 h 6858000"/>
                <a:gd name="connsiteX73" fmla="*/ 4107885 w 6091008"/>
                <a:gd name="connsiteY73" fmla="*/ 6233689 h 6858000"/>
                <a:gd name="connsiteX74" fmla="*/ 4169795 w 6091008"/>
                <a:gd name="connsiteY74" fmla="*/ 6181389 h 6858000"/>
                <a:gd name="connsiteX75" fmla="*/ 4229189 w 6091008"/>
                <a:gd name="connsiteY75" fmla="*/ 6125914 h 6858000"/>
                <a:gd name="connsiteX76" fmla="*/ 4652064 w 6091008"/>
                <a:gd name="connsiteY76" fmla="*/ 5641457 h 6858000"/>
                <a:gd name="connsiteX77" fmla="*/ 4697555 w 6091008"/>
                <a:gd name="connsiteY77" fmla="*/ 5576516 h 6858000"/>
                <a:gd name="connsiteX78" fmla="*/ 4720492 w 6091008"/>
                <a:gd name="connsiteY78" fmla="*/ 5544537 h 6858000"/>
                <a:gd name="connsiteX79" fmla="*/ 4741922 w 6091008"/>
                <a:gd name="connsiteY79" fmla="*/ 5511420 h 6858000"/>
                <a:gd name="connsiteX80" fmla="*/ 4784179 w 6091008"/>
                <a:gd name="connsiteY80" fmla="*/ 5445022 h 6858000"/>
                <a:gd name="connsiteX81" fmla="*/ 4794796 w 6091008"/>
                <a:gd name="connsiteY81" fmla="*/ 5428584 h 6858000"/>
                <a:gd name="connsiteX82" fmla="*/ 4807173 w 6091008"/>
                <a:gd name="connsiteY82" fmla="*/ 5413795 h 6858000"/>
                <a:gd name="connsiteX83" fmla="*/ 4830010 w 6091008"/>
                <a:gd name="connsiteY83" fmla="*/ 5382674 h 6858000"/>
                <a:gd name="connsiteX84" fmla="*/ 4874298 w 6091008"/>
                <a:gd name="connsiteY84" fmla="*/ 5319323 h 6858000"/>
                <a:gd name="connsiteX85" fmla="*/ 4896484 w 6091008"/>
                <a:gd name="connsiteY85" fmla="*/ 5287734 h 6858000"/>
                <a:gd name="connsiteX86" fmla="*/ 4918019 w 6091008"/>
                <a:gd name="connsiteY86" fmla="*/ 5255673 h 6858000"/>
                <a:gd name="connsiteX87" fmla="*/ 4999238 w 6091008"/>
                <a:gd name="connsiteY87" fmla="*/ 5124058 h 6858000"/>
                <a:gd name="connsiteX88" fmla="*/ 5251271 w 6091008"/>
                <a:gd name="connsiteY88" fmla="*/ 4554965 h 6858000"/>
                <a:gd name="connsiteX89" fmla="*/ 5276136 w 6091008"/>
                <a:gd name="connsiteY89" fmla="*/ 4480521 h 6858000"/>
                <a:gd name="connsiteX90" fmla="*/ 5297442 w 6091008"/>
                <a:gd name="connsiteY90" fmla="*/ 4404389 h 6858000"/>
                <a:gd name="connsiteX91" fmla="*/ 5318953 w 6091008"/>
                <a:gd name="connsiteY91" fmla="*/ 4328458 h 6858000"/>
                <a:gd name="connsiteX92" fmla="*/ 5328684 w 6091008"/>
                <a:gd name="connsiteY92" fmla="*/ 4291175 h 6858000"/>
                <a:gd name="connsiteX93" fmla="*/ 5337470 w 6091008"/>
                <a:gd name="connsiteY93" fmla="*/ 4254522 h 6858000"/>
                <a:gd name="connsiteX94" fmla="*/ 5353277 w 6091008"/>
                <a:gd name="connsiteY94" fmla="*/ 4181038 h 6858000"/>
                <a:gd name="connsiteX95" fmla="*/ 5366762 w 6091008"/>
                <a:gd name="connsiteY95" fmla="*/ 4107520 h 6858000"/>
                <a:gd name="connsiteX96" fmla="*/ 5373105 w 6091008"/>
                <a:gd name="connsiteY96" fmla="*/ 4070802 h 6858000"/>
                <a:gd name="connsiteX97" fmla="*/ 5378288 w 6091008"/>
                <a:gd name="connsiteY97" fmla="*/ 4034066 h 6858000"/>
                <a:gd name="connsiteX98" fmla="*/ 5383471 w 6091008"/>
                <a:gd name="connsiteY98" fmla="*/ 3997331 h 6858000"/>
                <a:gd name="connsiteX99" fmla="*/ 5387373 w 6091008"/>
                <a:gd name="connsiteY99" fmla="*/ 3960547 h 6858000"/>
                <a:gd name="connsiteX100" fmla="*/ 5375699 w 6091008"/>
                <a:gd name="connsiteY100" fmla="*/ 3369810 h 6858000"/>
                <a:gd name="connsiteX101" fmla="*/ 5225695 w 6091008"/>
                <a:gd name="connsiteY101" fmla="*/ 2777923 h 6858000"/>
                <a:gd name="connsiteX102" fmla="*/ 4989893 w 6091008"/>
                <a:gd name="connsiteY102" fmla="*/ 2181595 h 6858000"/>
                <a:gd name="connsiteX103" fmla="*/ 4856777 w 6091008"/>
                <a:gd name="connsiteY103" fmla="*/ 1872581 h 6858000"/>
                <a:gd name="connsiteX104" fmla="*/ 4729367 w 6091008"/>
                <a:gd name="connsiteY104" fmla="*/ 1547581 h 6858000"/>
                <a:gd name="connsiteX105" fmla="*/ 4510575 w 6091008"/>
                <a:gd name="connsiteY105" fmla="*/ 917244 h 6858000"/>
                <a:gd name="connsiteX106" fmla="*/ 4387446 w 6091008"/>
                <a:gd name="connsiteY106" fmla="*/ 626512 h 6858000"/>
                <a:gd name="connsiteX107" fmla="*/ 4227716 w 6091008"/>
                <a:gd name="connsiteY107" fmla="*/ 368510 h 6858000"/>
                <a:gd name="connsiteX108" fmla="*/ 4017774 w 6091008"/>
                <a:gd name="connsiteY108" fmla="*/ 161674 h 6858000"/>
                <a:gd name="connsiteX109" fmla="*/ 3761542 w 6091008"/>
                <a:gd name="connsiteY109" fmla="*/ 19860 h 6858000"/>
                <a:gd name="connsiteX110" fmla="*/ 3727185 w 6091008"/>
                <a:gd name="connsiteY110" fmla="*/ 6533 h 6858000"/>
                <a:gd name="connsiteX111" fmla="*/ 1325680 w 6091008"/>
                <a:gd name="connsiteY111" fmla="*/ 0 h 6858000"/>
                <a:gd name="connsiteX112" fmla="*/ 2347354 w 6091008"/>
                <a:gd name="connsiteY112" fmla="*/ 0 h 6858000"/>
                <a:gd name="connsiteX113" fmla="*/ 2262734 w 6091008"/>
                <a:gd name="connsiteY113" fmla="*/ 20581 h 6858000"/>
                <a:gd name="connsiteX114" fmla="*/ 1969830 w 6091008"/>
                <a:gd name="connsiteY114" fmla="*/ 118108 h 6858000"/>
                <a:gd name="connsiteX115" fmla="*/ 1897367 w 6091008"/>
                <a:gd name="connsiteY115" fmla="*/ 145059 h 6858000"/>
                <a:gd name="connsiteX116" fmla="*/ 1825860 w 6091008"/>
                <a:gd name="connsiteY116" fmla="*/ 175210 h 6858000"/>
                <a:gd name="connsiteX117" fmla="*/ 1754258 w 6091008"/>
                <a:gd name="connsiteY117" fmla="*/ 204746 h 6858000"/>
                <a:gd name="connsiteX118" fmla="*/ 1683442 w 6091008"/>
                <a:gd name="connsiteY118" fmla="*/ 237143 h 6858000"/>
                <a:gd name="connsiteX119" fmla="*/ 1612330 w 6091008"/>
                <a:gd name="connsiteY119" fmla="*/ 268724 h 6858000"/>
                <a:gd name="connsiteX120" fmla="*/ 1542244 w 6091008"/>
                <a:gd name="connsiteY120" fmla="*/ 303229 h 6858000"/>
                <a:gd name="connsiteX121" fmla="*/ 1471990 w 6091008"/>
                <a:gd name="connsiteY121" fmla="*/ 337395 h 6858000"/>
                <a:gd name="connsiteX122" fmla="*/ 1402813 w 6091008"/>
                <a:gd name="connsiteY122" fmla="*/ 374794 h 6858000"/>
                <a:gd name="connsiteX123" fmla="*/ 1333886 w 6091008"/>
                <a:gd name="connsiteY123" fmla="*/ 412702 h 6858000"/>
                <a:gd name="connsiteX124" fmla="*/ 1266278 w 6091008"/>
                <a:gd name="connsiteY124" fmla="*/ 453907 h 6858000"/>
                <a:gd name="connsiteX125" fmla="*/ 1199136 w 6091008"/>
                <a:gd name="connsiteY125" fmla="*/ 496266 h 6858000"/>
                <a:gd name="connsiteX126" fmla="*/ 1182302 w 6091008"/>
                <a:gd name="connsiteY126" fmla="*/ 506917 h 6858000"/>
                <a:gd name="connsiteX127" fmla="*/ 1166009 w 6091008"/>
                <a:gd name="connsiteY127" fmla="*/ 518449 h 6858000"/>
                <a:gd name="connsiteX128" fmla="*/ 1133302 w 6091008"/>
                <a:gd name="connsiteY128" fmla="*/ 541479 h 6858000"/>
                <a:gd name="connsiteX129" fmla="*/ 1067923 w 6091008"/>
                <a:gd name="connsiteY129" fmla="*/ 587403 h 6858000"/>
                <a:gd name="connsiteX130" fmla="*/ 1051509 w 6091008"/>
                <a:gd name="connsiteY130" fmla="*/ 598902 h 6858000"/>
                <a:gd name="connsiteX131" fmla="*/ 1035673 w 6091008"/>
                <a:gd name="connsiteY131" fmla="*/ 611145 h 6858000"/>
                <a:gd name="connsiteX132" fmla="*/ 1003878 w 6091008"/>
                <a:gd name="connsiteY132" fmla="*/ 635598 h 6858000"/>
                <a:gd name="connsiteX133" fmla="*/ 877673 w 6091008"/>
                <a:gd name="connsiteY133" fmla="*/ 735582 h 6858000"/>
                <a:gd name="connsiteX134" fmla="*/ 417533 w 6091008"/>
                <a:gd name="connsiteY134" fmla="*/ 1198720 h 6858000"/>
                <a:gd name="connsiteX135" fmla="*/ 54935 w 6091008"/>
                <a:gd name="connsiteY135" fmla="*/ 1756293 h 6858000"/>
                <a:gd name="connsiteX136" fmla="*/ 17844 w 6091008"/>
                <a:gd name="connsiteY136" fmla="*/ 1831433 h 6858000"/>
                <a:gd name="connsiteX137" fmla="*/ 0 w 6091008"/>
                <a:gd name="connsiteY137" fmla="*/ 1869131 h 6858000"/>
                <a:gd name="connsiteX138" fmla="*/ 0 w 6091008"/>
                <a:gd name="connsiteY138" fmla="*/ 1198550 h 6858000"/>
                <a:gd name="connsiteX139" fmla="*/ 185957 w 6091008"/>
                <a:gd name="connsiteY139" fmla="*/ 961506 h 6858000"/>
                <a:gd name="connsiteX140" fmla="*/ 689746 w 6091008"/>
                <a:gd name="connsiteY140" fmla="*/ 447064 h 6858000"/>
                <a:gd name="connsiteX141" fmla="*/ 827126 w 6091008"/>
                <a:gd name="connsiteY141" fmla="*/ 333881 h 6858000"/>
                <a:gd name="connsiteX142" fmla="*/ 968997 w 6091008"/>
                <a:gd name="connsiteY142" fmla="*/ 228085 h 6858000"/>
                <a:gd name="connsiteX143" fmla="*/ 1004883 w 6091008"/>
                <a:gd name="connsiteY143" fmla="*/ 202373 h 6858000"/>
                <a:gd name="connsiteX144" fmla="*/ 1022826 w 6091008"/>
                <a:gd name="connsiteY144" fmla="*/ 189517 h 6858000"/>
                <a:gd name="connsiteX145" fmla="*/ 1041187 w 6091008"/>
                <a:gd name="connsiteY145" fmla="*/ 177509 h 6858000"/>
                <a:gd name="connsiteX146" fmla="*/ 1114760 w 6091008"/>
                <a:gd name="connsiteY146" fmla="*/ 129512 h 6858000"/>
                <a:gd name="connsiteX147" fmla="*/ 1188498 w 6091008"/>
                <a:gd name="connsiteY147" fmla="*/ 81854 h 6858000"/>
                <a:gd name="connsiteX148" fmla="*/ 1263461 w 6091008"/>
                <a:gd name="connsiteY148" fmla="*/ 3688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6091008" h="685800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D44A9-1D51-461B-A228-06F6C500B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5600" cy="6858000"/>
            </a:xfrm>
            <a:custGeom>
              <a:avLst/>
              <a:gdLst>
                <a:gd name="connsiteX0" fmla="*/ 0 w 6055600"/>
                <a:gd name="connsiteY0" fmla="*/ 5960220 h 6858000"/>
                <a:gd name="connsiteX1" fmla="*/ 36039 w 6055600"/>
                <a:gd name="connsiteY1" fmla="*/ 6002605 h 6858000"/>
                <a:gd name="connsiteX2" fmla="*/ 92950 w 6055600"/>
                <a:gd name="connsiteY2" fmla="*/ 6059050 h 6858000"/>
                <a:gd name="connsiteX3" fmla="*/ 153706 w 6055600"/>
                <a:gd name="connsiteY3" fmla="*/ 6111427 h 6858000"/>
                <a:gd name="connsiteX4" fmla="*/ 216806 w 6055600"/>
                <a:gd name="connsiteY4" fmla="*/ 6161603 h 6858000"/>
                <a:gd name="connsiteX5" fmla="*/ 281945 w 6055600"/>
                <a:gd name="connsiteY5" fmla="*/ 6209777 h 6858000"/>
                <a:gd name="connsiteX6" fmla="*/ 553337 w 6055600"/>
                <a:gd name="connsiteY6" fmla="*/ 6391500 h 6858000"/>
                <a:gd name="connsiteX7" fmla="*/ 690543 w 6055600"/>
                <a:gd name="connsiteY7" fmla="*/ 6481634 h 6858000"/>
                <a:gd name="connsiteX8" fmla="*/ 827127 w 6055600"/>
                <a:gd name="connsiteY8" fmla="*/ 6573159 h 6858000"/>
                <a:gd name="connsiteX9" fmla="*/ 1095915 w 6055600"/>
                <a:gd name="connsiteY9" fmla="*/ 6762202 h 6858000"/>
                <a:gd name="connsiteX10" fmla="*/ 1224853 w 6055600"/>
                <a:gd name="connsiteY10" fmla="*/ 6858000 h 6858000"/>
                <a:gd name="connsiteX11" fmla="*/ 1154072 w 6055600"/>
                <a:gd name="connsiteY11" fmla="*/ 6858000 h 6858000"/>
                <a:gd name="connsiteX12" fmla="*/ 1073489 w 6055600"/>
                <a:gd name="connsiteY12" fmla="*/ 6799140 h 6858000"/>
                <a:gd name="connsiteX13" fmla="*/ 800175 w 6055600"/>
                <a:gd name="connsiteY13" fmla="*/ 6620441 h 6858000"/>
                <a:gd name="connsiteX14" fmla="*/ 231518 w 6055600"/>
                <a:gd name="connsiteY14" fmla="*/ 6299323 h 6858000"/>
                <a:gd name="connsiteX15" fmla="*/ 160401 w 6055600"/>
                <a:gd name="connsiteY15" fmla="*/ 6256627 h 6858000"/>
                <a:gd name="connsiteX16" fmla="*/ 89697 w 6055600"/>
                <a:gd name="connsiteY16" fmla="*/ 6211916 h 6858000"/>
                <a:gd name="connsiteX17" fmla="*/ 20148 w 6055600"/>
                <a:gd name="connsiteY17" fmla="*/ 6163835 h 6858000"/>
                <a:gd name="connsiteX18" fmla="*/ 0 w 6055600"/>
                <a:gd name="connsiteY18" fmla="*/ 6147796 h 6858000"/>
                <a:gd name="connsiteX19" fmla="*/ 3748345 w 6055600"/>
                <a:gd name="connsiteY19" fmla="*/ 0 h 6858000"/>
                <a:gd name="connsiteX20" fmla="*/ 4277792 w 6055600"/>
                <a:gd name="connsiteY20" fmla="*/ 0 h 6858000"/>
                <a:gd name="connsiteX21" fmla="*/ 4339531 w 6055600"/>
                <a:gd name="connsiteY21" fmla="*/ 40262 h 6858000"/>
                <a:gd name="connsiteX22" fmla="*/ 4476306 w 6055600"/>
                <a:gd name="connsiteY22" fmla="*/ 153922 h 6858000"/>
                <a:gd name="connsiteX23" fmla="*/ 4713639 w 6055600"/>
                <a:gd name="connsiteY23" fmla="*/ 422076 h 6858000"/>
                <a:gd name="connsiteX24" fmla="*/ 4906991 w 6055600"/>
                <a:gd name="connsiteY24" fmla="*/ 723463 h 6858000"/>
                <a:gd name="connsiteX25" fmla="*/ 5070511 w 6055600"/>
                <a:gd name="connsiteY25" fmla="*/ 1037524 h 6858000"/>
                <a:gd name="connsiteX26" fmla="*/ 5219493 w 6055600"/>
                <a:gd name="connsiteY26" fmla="*/ 1352079 h 6858000"/>
                <a:gd name="connsiteX27" fmla="*/ 5367779 w 6055600"/>
                <a:gd name="connsiteY27" fmla="*/ 1658945 h 6858000"/>
                <a:gd name="connsiteX28" fmla="*/ 5446095 w 6055600"/>
                <a:gd name="connsiteY28" fmla="*/ 1811301 h 6858000"/>
                <a:gd name="connsiteX29" fmla="*/ 5525115 w 6055600"/>
                <a:gd name="connsiteY29" fmla="*/ 1967103 h 6858000"/>
                <a:gd name="connsiteX30" fmla="*/ 5816642 w 6055600"/>
                <a:gd name="connsiteY30" fmla="*/ 2618837 h 6858000"/>
                <a:gd name="connsiteX31" fmla="*/ 6015787 w 6055600"/>
                <a:gd name="connsiteY31" fmla="*/ 3339957 h 6858000"/>
                <a:gd name="connsiteX32" fmla="*/ 6054206 w 6055600"/>
                <a:gd name="connsiteY32" fmla="*/ 3727239 h 6858000"/>
                <a:gd name="connsiteX33" fmla="*/ 6039811 w 6055600"/>
                <a:gd name="connsiteY33" fmla="*/ 4122735 h 6858000"/>
                <a:gd name="connsiteX34" fmla="*/ 5971601 w 6055600"/>
                <a:gd name="connsiteY34" fmla="*/ 4514288 h 6858000"/>
                <a:gd name="connsiteX35" fmla="*/ 5946751 w 6055600"/>
                <a:gd name="connsiteY35" fmla="*/ 4609838 h 6858000"/>
                <a:gd name="connsiteX36" fmla="*/ 5919986 w 6055600"/>
                <a:gd name="connsiteY36" fmla="*/ 4703178 h 6858000"/>
                <a:gd name="connsiteX37" fmla="*/ 5890731 w 6055600"/>
                <a:gd name="connsiteY37" fmla="*/ 4795992 h 6858000"/>
                <a:gd name="connsiteX38" fmla="*/ 5859058 w 6055600"/>
                <a:gd name="connsiteY38" fmla="*/ 4888015 h 6858000"/>
                <a:gd name="connsiteX39" fmla="*/ 5525053 w 6055600"/>
                <a:gd name="connsiteY39" fmla="*/ 5588449 h 6858000"/>
                <a:gd name="connsiteX40" fmla="*/ 5058962 w 6055600"/>
                <a:gd name="connsiteY40" fmla="*/ 6189929 h 6858000"/>
                <a:gd name="connsiteX41" fmla="*/ 4787706 w 6055600"/>
                <a:gd name="connsiteY41" fmla="*/ 6442985 h 6858000"/>
                <a:gd name="connsiteX42" fmla="*/ 4498686 w 6055600"/>
                <a:gd name="connsiteY42" fmla="*/ 6663678 h 6858000"/>
                <a:gd name="connsiteX43" fmla="*/ 4197167 w 6055600"/>
                <a:gd name="connsiteY43" fmla="*/ 6854053 h 6858000"/>
                <a:gd name="connsiteX44" fmla="*/ 4189720 w 6055600"/>
                <a:gd name="connsiteY44" fmla="*/ 6858000 h 6858000"/>
                <a:gd name="connsiteX45" fmla="*/ 3651929 w 6055600"/>
                <a:gd name="connsiteY45" fmla="*/ 6858000 h 6858000"/>
                <a:gd name="connsiteX46" fmla="*/ 3789040 w 6055600"/>
                <a:gd name="connsiteY46" fmla="*/ 6778034 h 6858000"/>
                <a:gd name="connsiteX47" fmla="*/ 4335568 w 6055600"/>
                <a:gd name="connsiteY47" fmla="*/ 6382709 h 6858000"/>
                <a:gd name="connsiteX48" fmla="*/ 4586923 w 6055600"/>
                <a:gd name="connsiteY48" fmla="*/ 6158577 h 6858000"/>
                <a:gd name="connsiteX49" fmla="*/ 4819585 w 6055600"/>
                <a:gd name="connsiteY49" fmla="*/ 5915847 h 6858000"/>
                <a:gd name="connsiteX50" fmla="*/ 5214727 w 6055600"/>
                <a:gd name="connsiteY50" fmla="*/ 5371094 h 6858000"/>
                <a:gd name="connsiteX51" fmla="*/ 5495409 w 6055600"/>
                <a:gd name="connsiteY51" fmla="*/ 4752778 h 6858000"/>
                <a:gd name="connsiteX52" fmla="*/ 5522322 w 6055600"/>
                <a:gd name="connsiteY52" fmla="*/ 4671511 h 6858000"/>
                <a:gd name="connsiteX53" fmla="*/ 5547631 w 6055600"/>
                <a:gd name="connsiteY53" fmla="*/ 4589675 h 6858000"/>
                <a:gd name="connsiteX54" fmla="*/ 5570792 w 6055600"/>
                <a:gd name="connsiteY54" fmla="*/ 4506978 h 6858000"/>
                <a:gd name="connsiteX55" fmla="*/ 5591541 w 6055600"/>
                <a:gd name="connsiteY55" fmla="*/ 4425334 h 6858000"/>
                <a:gd name="connsiteX56" fmla="*/ 5649500 w 6055600"/>
                <a:gd name="connsiteY56" fmla="*/ 4097286 h 6858000"/>
                <a:gd name="connsiteX57" fmla="*/ 5637615 w 6055600"/>
                <a:gd name="connsiteY57" fmla="*/ 3437524 h 6858000"/>
                <a:gd name="connsiteX58" fmla="*/ 5475454 w 6055600"/>
                <a:gd name="connsiteY58" fmla="*/ 2791575 h 6858000"/>
                <a:gd name="connsiteX59" fmla="*/ 5217600 w 6055600"/>
                <a:gd name="connsiteY59" fmla="*/ 2164719 h 6858000"/>
                <a:gd name="connsiteX60" fmla="*/ 5144941 w 6055600"/>
                <a:gd name="connsiteY60" fmla="*/ 2009490 h 6858000"/>
                <a:gd name="connsiteX61" fmla="*/ 5070052 w 6055600"/>
                <a:gd name="connsiteY61" fmla="*/ 1851823 h 6858000"/>
                <a:gd name="connsiteX62" fmla="*/ 4926984 w 6055600"/>
                <a:gd name="connsiteY62" fmla="*/ 1529226 h 6858000"/>
                <a:gd name="connsiteX63" fmla="*/ 4790925 w 6055600"/>
                <a:gd name="connsiteY63" fmla="*/ 1209923 h 6858000"/>
                <a:gd name="connsiteX64" fmla="*/ 4650559 w 6055600"/>
                <a:gd name="connsiteY64" fmla="*/ 902490 h 6858000"/>
                <a:gd name="connsiteX65" fmla="*/ 4491930 w 6055600"/>
                <a:gd name="connsiteY65" fmla="*/ 616919 h 6858000"/>
                <a:gd name="connsiteX66" fmla="*/ 4302323 w 6055600"/>
                <a:gd name="connsiteY66" fmla="*/ 366083 h 6858000"/>
                <a:gd name="connsiteX67" fmla="*/ 4072203 w 6055600"/>
                <a:gd name="connsiteY67" fmla="*/ 164982 h 6858000"/>
                <a:gd name="connsiteX68" fmla="*/ 3803964 w 6055600"/>
                <a:gd name="connsiteY68" fmla="*/ 21052 h 6858000"/>
                <a:gd name="connsiteX69" fmla="*/ 3768314 w 6055600"/>
                <a:gd name="connsiteY69" fmla="*/ 6826 h 6858000"/>
                <a:gd name="connsiteX70" fmla="*/ 1589779 w 6055600"/>
                <a:gd name="connsiteY70" fmla="*/ 0 h 6858000"/>
                <a:gd name="connsiteX71" fmla="*/ 1918056 w 6055600"/>
                <a:gd name="connsiteY71" fmla="*/ 0 h 6858000"/>
                <a:gd name="connsiteX72" fmla="*/ 1764243 w 6055600"/>
                <a:gd name="connsiteY72" fmla="*/ 55145 h 6858000"/>
                <a:gd name="connsiteX73" fmla="*/ 1313330 w 6055600"/>
                <a:gd name="connsiteY73" fmla="*/ 274424 h 6858000"/>
                <a:gd name="connsiteX74" fmla="*/ 295673 w 6055600"/>
                <a:gd name="connsiteY74" fmla="*/ 1187630 h 6858000"/>
                <a:gd name="connsiteX75" fmla="*/ 96207 w 6055600"/>
                <a:gd name="connsiteY75" fmla="*/ 1474327 h 6858000"/>
                <a:gd name="connsiteX76" fmla="*/ 0 w 6055600"/>
                <a:gd name="connsiteY76" fmla="*/ 1641460 h 6858000"/>
                <a:gd name="connsiteX77" fmla="*/ 0 w 6055600"/>
                <a:gd name="connsiteY77" fmla="*/ 1224218 h 6858000"/>
                <a:gd name="connsiteX78" fmla="*/ 150937 w 6055600"/>
                <a:gd name="connsiteY78" fmla="*/ 1040975 h 6858000"/>
                <a:gd name="connsiteX79" fmla="*/ 1264907 w 6055600"/>
                <a:gd name="connsiteY79" fmla="*/ 158248 h 6858000"/>
                <a:gd name="connsiteX80" fmla="*/ 1575167 w 6055600"/>
                <a:gd name="connsiteY80" fmla="*/ 567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55600" h="685800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Grafický objekt 4" descr="Invaze UFO se souvislou výplní">
            <a:extLst>
              <a:ext uri="{FF2B5EF4-FFF2-40B4-BE49-F238E27FC236}">
                <a16:creationId xmlns:a16="http://schemas.microsoft.com/office/drawing/2014/main" id="{6ACC278D-A8D4-658B-3B99-C010EA743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4437" y="1700784"/>
            <a:ext cx="3785616" cy="378561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9ECB8-389D-4535-56F8-61A9EB32D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834" y="1929162"/>
            <a:ext cx="5452946" cy="4761570"/>
          </a:xfrm>
        </p:spPr>
        <p:txBody>
          <a:bodyPr anchor="t"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9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 50. letech velká popularita mimozemské civilizace.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900" kern="100" dirty="0">
                <a:solidFill>
                  <a:schemeClr val="tx2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cs-CZ" sz="19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imozemšťané dohledáváni i u starověkých a středověkých kultur.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9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Vědecká ufologie (uznávají možnost existence mimozemšťanů, ovšem se značnou kritikou) stojí proti náboženské ufologie, která považuje přítomnost mimozemšťanů za již prokázanou a svá poselství předávají dál.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900" kern="100" dirty="0" err="1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Kontaktérství</a:t>
            </a:r>
            <a:r>
              <a:rPr lang="cs-CZ" sz="19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= skupina lidí, kteří tvrdí, že byli nějakým způsobem v kontaktu s mimozemšťany, někteří dokonce tvrdí, že jsou sami posly mimozemské civilizace.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900" kern="100" dirty="0">
                <a:solidFill>
                  <a:schemeClr val="tx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Sektami, které se hlásily k náboženské ufologii a byly medializované kvůli hromadné sebevraždě, byly Nebeská brána a Centrum nejsvětější Isis. V ČR působila Olomoucká mírová skupinka pod vedením Ivo Bendy.</a:t>
            </a:r>
          </a:p>
          <a:p>
            <a:endParaRPr lang="cs-CZ" sz="1100" dirty="0">
              <a:solidFill>
                <a:schemeClr val="tx2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AC7438-5C1F-649B-A7FE-E8FB6E4AE0A2}"/>
              </a:ext>
            </a:extLst>
          </p:cNvPr>
          <p:cNvSpPr txBox="1"/>
          <p:nvPr/>
        </p:nvSpPr>
        <p:spPr>
          <a:xfrm>
            <a:off x="10165258" y="6413733"/>
            <a:ext cx="1938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Vojtíšek, 2004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9670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440A548-C0D4-4418-940E-EDC2F1D9A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08B267-8CD2-4684-A57B-9F1070769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0F450A-E834-A463-18C7-C275452B9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402" y="591082"/>
            <a:ext cx="4766330" cy="1454051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Hnutí Nového věku (New Age)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E5AB36-9328-47E9-95AD-E38AC1C0E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32450F-A219-4BF5-88FA-A47084237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7007" cy="6858000"/>
            </a:xfrm>
            <a:custGeom>
              <a:avLst/>
              <a:gdLst>
                <a:gd name="connsiteX0" fmla="*/ 1423825 w 6057007"/>
                <a:gd name="connsiteY0" fmla="*/ 0 h 6858000"/>
                <a:gd name="connsiteX1" fmla="*/ 4262456 w 6057007"/>
                <a:gd name="connsiteY1" fmla="*/ 0 h 6858000"/>
                <a:gd name="connsiteX2" fmla="*/ 4371584 w 6057007"/>
                <a:gd name="connsiteY2" fmla="*/ 79625 h 6858000"/>
                <a:gd name="connsiteX3" fmla="*/ 5400299 w 6057007"/>
                <a:gd name="connsiteY3" fmla="*/ 1779691 h 6858000"/>
                <a:gd name="connsiteX4" fmla="*/ 5961759 w 6057007"/>
                <a:gd name="connsiteY4" fmla="*/ 4554903 h 6858000"/>
                <a:gd name="connsiteX5" fmla="*/ 4326541 w 6057007"/>
                <a:gd name="connsiteY5" fmla="*/ 6729688 h 6858000"/>
                <a:gd name="connsiteX6" fmla="*/ 4109121 w 6057007"/>
                <a:gd name="connsiteY6" fmla="*/ 6858000 h 6858000"/>
                <a:gd name="connsiteX7" fmla="*/ 1145358 w 6057007"/>
                <a:gd name="connsiteY7" fmla="*/ 6858000 h 6858000"/>
                <a:gd name="connsiteX8" fmla="*/ 1143587 w 6057007"/>
                <a:gd name="connsiteY8" fmla="*/ 6856705 h 6858000"/>
                <a:gd name="connsiteX9" fmla="*/ 162579 w 6057007"/>
                <a:gd name="connsiteY9" fmla="*/ 6240990 h 6858000"/>
                <a:gd name="connsiteX10" fmla="*/ 0 w 6057007"/>
                <a:gd name="connsiteY10" fmla="*/ 6125553 h 6858000"/>
                <a:gd name="connsiteX11" fmla="*/ 0 w 6057007"/>
                <a:gd name="connsiteY11" fmla="*/ 4670879 h 6858000"/>
                <a:gd name="connsiteX12" fmla="*/ 38388 w 6057007"/>
                <a:gd name="connsiteY12" fmla="*/ 4778792 h 6858000"/>
                <a:gd name="connsiteX13" fmla="*/ 155449 w 6057007"/>
                <a:gd name="connsiteY13" fmla="*/ 5029879 h 6858000"/>
                <a:gd name="connsiteX14" fmla="*/ 411802 w 6057007"/>
                <a:gd name="connsiteY14" fmla="*/ 5399531 h 6858000"/>
                <a:gd name="connsiteX15" fmla="*/ 806388 w 6057007"/>
                <a:gd name="connsiteY15" fmla="*/ 5659633 h 6858000"/>
                <a:gd name="connsiteX16" fmla="*/ 1801512 w 6057007"/>
                <a:gd name="connsiteY16" fmla="*/ 6314010 h 6858000"/>
                <a:gd name="connsiteX17" fmla="*/ 2653483 w 6057007"/>
                <a:gd name="connsiteY17" fmla="*/ 6529898 h 6858000"/>
                <a:gd name="connsiteX18" fmla="*/ 3666486 w 6057007"/>
                <a:gd name="connsiteY18" fmla="*/ 6190615 h 6858000"/>
                <a:gd name="connsiteX19" fmla="*/ 4658657 w 6057007"/>
                <a:gd name="connsiteY19" fmla="*/ 5428179 h 6858000"/>
                <a:gd name="connsiteX20" fmla="*/ 5222967 w 6057007"/>
                <a:gd name="connsiteY20" fmla="*/ 4356944 h 6858000"/>
                <a:gd name="connsiteX21" fmla="*/ 4724795 w 6057007"/>
                <a:gd name="connsiteY21" fmla="*/ 2210416 h 6858000"/>
                <a:gd name="connsiteX22" fmla="*/ 4473185 w 6057007"/>
                <a:gd name="connsiteY22" fmla="*/ 1691554 h 6858000"/>
                <a:gd name="connsiteX23" fmla="*/ 4046677 w 6057007"/>
                <a:gd name="connsiteY23" fmla="*/ 911781 h 6858000"/>
                <a:gd name="connsiteX24" fmla="*/ 3555564 w 6057007"/>
                <a:gd name="connsiteY24" fmla="*/ 585888 h 6858000"/>
                <a:gd name="connsiteX25" fmla="*/ 2405914 w 6057007"/>
                <a:gd name="connsiteY25" fmla="*/ 536282 h 6858000"/>
                <a:gd name="connsiteX26" fmla="*/ 1345719 w 6057007"/>
                <a:gd name="connsiteY26" fmla="*/ 957619 h 6858000"/>
                <a:gd name="connsiteX27" fmla="*/ 73341 w 6057007"/>
                <a:gd name="connsiteY27" fmla="*/ 2571698 h 6858000"/>
                <a:gd name="connsiteX28" fmla="*/ 0 w 6057007"/>
                <a:gd name="connsiteY28" fmla="*/ 2803810 h 6858000"/>
                <a:gd name="connsiteX29" fmla="*/ 0 w 6057007"/>
                <a:gd name="connsiteY29" fmla="*/ 1147591 h 6858000"/>
                <a:gd name="connsiteX30" fmla="*/ 142706 w 6057007"/>
                <a:gd name="connsiteY30" fmla="*/ 968763 h 6858000"/>
                <a:gd name="connsiteX31" fmla="*/ 971831 w 6057007"/>
                <a:gd name="connsiteY31" fmla="*/ 249890 h 6858000"/>
                <a:gd name="connsiteX32" fmla="*/ 1288677 w 6057007"/>
                <a:gd name="connsiteY32" fmla="*/ 6583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057007" h="685800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35AC662-4000-411A-9E33-6A4B6C0FC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91008" cy="6858000"/>
            </a:xfrm>
            <a:custGeom>
              <a:avLst/>
              <a:gdLst>
                <a:gd name="connsiteX0" fmla="*/ 0 w 6091008"/>
                <a:gd name="connsiteY0" fmla="*/ 5476844 h 6858000"/>
                <a:gd name="connsiteX1" fmla="*/ 15220 w 6091008"/>
                <a:gd name="connsiteY1" fmla="*/ 5501668 h 6858000"/>
                <a:gd name="connsiteX2" fmla="*/ 198940 w 6091008"/>
                <a:gd name="connsiteY2" fmla="*/ 5717964 h 6858000"/>
                <a:gd name="connsiteX3" fmla="*/ 251499 w 6091008"/>
                <a:gd name="connsiteY3" fmla="*/ 5763842 h 6858000"/>
                <a:gd name="connsiteX4" fmla="*/ 308460 w 6091008"/>
                <a:gd name="connsiteY4" fmla="*/ 5806337 h 6858000"/>
                <a:gd name="connsiteX5" fmla="*/ 368305 w 6091008"/>
                <a:gd name="connsiteY5" fmla="*/ 5847248 h 6858000"/>
                <a:gd name="connsiteX6" fmla="*/ 430451 w 6091008"/>
                <a:gd name="connsiteY6" fmla="*/ 5887305 h 6858000"/>
                <a:gd name="connsiteX7" fmla="*/ 975811 w 6091008"/>
                <a:gd name="connsiteY7" fmla="*/ 6205653 h 6858000"/>
                <a:gd name="connsiteX8" fmla="*/ 1510250 w 6091008"/>
                <a:gd name="connsiteY8" fmla="*/ 6575390 h 6858000"/>
                <a:gd name="connsiteX9" fmla="*/ 2002437 w 6091008"/>
                <a:gd name="connsiteY9" fmla="*/ 6825029 h 6858000"/>
                <a:gd name="connsiteX10" fmla="*/ 2137670 w 6091008"/>
                <a:gd name="connsiteY10" fmla="*/ 6856874 h 6858000"/>
                <a:gd name="connsiteX11" fmla="*/ 2145778 w 6091008"/>
                <a:gd name="connsiteY11" fmla="*/ 6858000 h 6858000"/>
                <a:gd name="connsiteX12" fmla="*/ 1098858 w 6091008"/>
                <a:gd name="connsiteY12" fmla="*/ 6858000 h 6858000"/>
                <a:gd name="connsiteX13" fmla="*/ 1004166 w 6091008"/>
                <a:gd name="connsiteY13" fmla="*/ 6786858 h 6858000"/>
                <a:gd name="connsiteX14" fmla="*/ 751974 w 6091008"/>
                <a:gd name="connsiteY14" fmla="*/ 6608169 h 6858000"/>
                <a:gd name="connsiteX15" fmla="*/ 623305 w 6091008"/>
                <a:gd name="connsiteY15" fmla="*/ 6522172 h 6858000"/>
                <a:gd name="connsiteX16" fmla="*/ 492346 w 6091008"/>
                <a:gd name="connsiteY16" fmla="*/ 6437477 h 6858000"/>
                <a:gd name="connsiteX17" fmla="*/ 358536 w 6091008"/>
                <a:gd name="connsiteY17" fmla="*/ 6352312 h 6858000"/>
                <a:gd name="connsiteX18" fmla="*/ 290710 w 6091008"/>
                <a:gd name="connsiteY18" fmla="*/ 6308820 h 6858000"/>
                <a:gd name="connsiteX19" fmla="*/ 221792 w 6091008"/>
                <a:gd name="connsiteY19" fmla="*/ 6263122 h 6858000"/>
                <a:gd name="connsiteX20" fmla="*/ 152460 w 6091008"/>
                <a:gd name="connsiteY20" fmla="*/ 6215106 h 6858000"/>
                <a:gd name="connsiteX21" fmla="*/ 83055 w 6091008"/>
                <a:gd name="connsiteY21" fmla="*/ 6163978 h 6858000"/>
                <a:gd name="connsiteX22" fmla="*/ 14161 w 6091008"/>
                <a:gd name="connsiteY22" fmla="*/ 6109014 h 6858000"/>
                <a:gd name="connsiteX23" fmla="*/ 0 w 6091008"/>
                <a:gd name="connsiteY23" fmla="*/ 6096195 h 6858000"/>
                <a:gd name="connsiteX24" fmla="*/ 3707444 w 6091008"/>
                <a:gd name="connsiteY24" fmla="*/ 0 h 6858000"/>
                <a:gd name="connsiteX25" fmla="*/ 4265528 w 6091008"/>
                <a:gd name="connsiteY25" fmla="*/ 0 h 6858000"/>
                <a:gd name="connsiteX26" fmla="*/ 4291472 w 6091008"/>
                <a:gd name="connsiteY26" fmla="*/ 15596 h 6858000"/>
                <a:gd name="connsiteX27" fmla="*/ 4431124 w 6091008"/>
                <a:gd name="connsiteY27" fmla="*/ 119052 h 6858000"/>
                <a:gd name="connsiteX28" fmla="*/ 4899570 w 6091008"/>
                <a:gd name="connsiteY28" fmla="*/ 643769 h 6858000"/>
                <a:gd name="connsiteX29" fmla="*/ 5247925 w 6091008"/>
                <a:gd name="connsiteY29" fmla="*/ 1232134 h 6858000"/>
                <a:gd name="connsiteX30" fmla="*/ 5401234 w 6091008"/>
                <a:gd name="connsiteY30" fmla="*/ 1518442 h 6858000"/>
                <a:gd name="connsiteX31" fmla="*/ 5480921 w 6091008"/>
                <a:gd name="connsiteY31" fmla="*/ 1662114 h 6858000"/>
                <a:gd name="connsiteX32" fmla="*/ 5561804 w 6091008"/>
                <a:gd name="connsiteY32" fmla="*/ 1812436 h 6858000"/>
                <a:gd name="connsiteX33" fmla="*/ 5855037 w 6091008"/>
                <a:gd name="connsiteY33" fmla="*/ 2457716 h 6858000"/>
                <a:gd name="connsiteX34" fmla="*/ 6052254 w 6091008"/>
                <a:gd name="connsiteY34" fmla="*/ 3193699 h 6858000"/>
                <a:gd name="connsiteX35" fmla="*/ 6073151 w 6091008"/>
                <a:gd name="connsiteY35" fmla="*/ 4004612 h 6858000"/>
                <a:gd name="connsiteX36" fmla="*/ 6067309 w 6091008"/>
                <a:gd name="connsiteY36" fmla="*/ 4055890 h 6858000"/>
                <a:gd name="connsiteX37" fmla="*/ 6059979 w 6091008"/>
                <a:gd name="connsiteY37" fmla="*/ 4106917 h 6858000"/>
                <a:gd name="connsiteX38" fmla="*/ 6052371 w 6091008"/>
                <a:gd name="connsiteY38" fmla="*/ 4158016 h 6858000"/>
                <a:gd name="connsiteX39" fmla="*/ 6043434 w 6091008"/>
                <a:gd name="connsiteY39" fmla="*/ 4208759 h 6858000"/>
                <a:gd name="connsiteX40" fmla="*/ 6023229 w 6091008"/>
                <a:gd name="connsiteY40" fmla="*/ 4309769 h 6858000"/>
                <a:gd name="connsiteX41" fmla="*/ 5999922 w 6091008"/>
                <a:gd name="connsiteY41" fmla="*/ 4409799 h 6858000"/>
                <a:gd name="connsiteX42" fmla="*/ 5987157 w 6091008"/>
                <a:gd name="connsiteY42" fmla="*/ 4459369 h 6858000"/>
                <a:gd name="connsiteX43" fmla="*/ 5973731 w 6091008"/>
                <a:gd name="connsiteY43" fmla="*/ 4508027 h 6858000"/>
                <a:gd name="connsiteX44" fmla="*/ 5944653 w 6091008"/>
                <a:gd name="connsiteY44" fmla="*/ 4602538 h 6858000"/>
                <a:gd name="connsiteX45" fmla="*/ 5915334 w 6091008"/>
                <a:gd name="connsiteY45" fmla="*/ 4696982 h 6858000"/>
                <a:gd name="connsiteX46" fmla="*/ 5881786 w 6091008"/>
                <a:gd name="connsiteY46" fmla="*/ 4790295 h 6858000"/>
                <a:gd name="connsiteX47" fmla="*/ 5539609 w 6091008"/>
                <a:gd name="connsiteY47" fmla="*/ 5504511 h 6858000"/>
                <a:gd name="connsiteX48" fmla="*/ 5432400 w 6091008"/>
                <a:gd name="connsiteY48" fmla="*/ 5669348 h 6858000"/>
                <a:gd name="connsiteX49" fmla="*/ 5404330 w 6091008"/>
                <a:gd name="connsiteY49" fmla="*/ 5709372 h 6858000"/>
                <a:gd name="connsiteX50" fmla="*/ 5375525 w 6091008"/>
                <a:gd name="connsiteY50" fmla="*/ 5748757 h 6858000"/>
                <a:gd name="connsiteX51" fmla="*/ 5317831 w 6091008"/>
                <a:gd name="connsiteY51" fmla="*/ 5827355 h 6858000"/>
                <a:gd name="connsiteX52" fmla="*/ 5288208 w 6091008"/>
                <a:gd name="connsiteY52" fmla="*/ 5865932 h 6858000"/>
                <a:gd name="connsiteX53" fmla="*/ 5273251 w 6091008"/>
                <a:gd name="connsiteY53" fmla="*/ 5885035 h 6858000"/>
                <a:gd name="connsiteX54" fmla="*/ 5256656 w 6091008"/>
                <a:gd name="connsiteY54" fmla="*/ 5902520 h 6858000"/>
                <a:gd name="connsiteX55" fmla="*/ 5189858 w 6091008"/>
                <a:gd name="connsiteY55" fmla="*/ 5971616 h 6858000"/>
                <a:gd name="connsiteX56" fmla="*/ 5156287 w 6091008"/>
                <a:gd name="connsiteY56" fmla="*/ 6005600 h 6858000"/>
                <a:gd name="connsiteX57" fmla="*/ 5121598 w 6091008"/>
                <a:gd name="connsiteY57" fmla="*/ 6037962 h 6858000"/>
                <a:gd name="connsiteX58" fmla="*/ 5051798 w 6091008"/>
                <a:gd name="connsiteY58" fmla="*/ 6101838 h 6858000"/>
                <a:gd name="connsiteX59" fmla="*/ 4463594 w 6091008"/>
                <a:gd name="connsiteY59" fmla="*/ 6532280 h 6858000"/>
                <a:gd name="connsiteX60" fmla="*/ 4388637 w 6091008"/>
                <a:gd name="connsiteY60" fmla="*/ 6579169 h 6858000"/>
                <a:gd name="connsiteX61" fmla="*/ 4312856 w 6091008"/>
                <a:gd name="connsiteY61" fmla="*/ 6623337 h 6858000"/>
                <a:gd name="connsiteX62" fmla="*/ 4237558 w 6091008"/>
                <a:gd name="connsiteY62" fmla="*/ 6667632 h 6858000"/>
                <a:gd name="connsiteX63" fmla="*/ 4161774 w 6091008"/>
                <a:gd name="connsiteY63" fmla="*/ 6709883 h 6858000"/>
                <a:gd name="connsiteX64" fmla="*/ 4010448 w 6091008"/>
                <a:gd name="connsiteY64" fmla="*/ 6792981 h 6858000"/>
                <a:gd name="connsiteX65" fmla="*/ 3935163 w 6091008"/>
                <a:gd name="connsiteY65" fmla="*/ 6834338 h 6858000"/>
                <a:gd name="connsiteX66" fmla="*/ 3892887 w 6091008"/>
                <a:gd name="connsiteY66" fmla="*/ 6858000 h 6858000"/>
                <a:gd name="connsiteX67" fmla="*/ 2743942 w 6091008"/>
                <a:gd name="connsiteY67" fmla="*/ 6858000 h 6858000"/>
                <a:gd name="connsiteX68" fmla="*/ 2852577 w 6091008"/>
                <a:gd name="connsiteY68" fmla="*/ 6838910 h 6858000"/>
                <a:gd name="connsiteX69" fmla="*/ 3143255 w 6091008"/>
                <a:gd name="connsiteY69" fmla="*/ 6759775 h 6858000"/>
                <a:gd name="connsiteX70" fmla="*/ 3430899 w 6091008"/>
                <a:gd name="connsiteY70" fmla="*/ 6650056 h 6858000"/>
                <a:gd name="connsiteX71" fmla="*/ 3713289 w 6091008"/>
                <a:gd name="connsiteY71" fmla="*/ 6514054 h 6858000"/>
                <a:gd name="connsiteX72" fmla="*/ 3981228 w 6091008"/>
                <a:gd name="connsiteY72" fmla="*/ 6334878 h 6858000"/>
                <a:gd name="connsiteX73" fmla="*/ 4107885 w 6091008"/>
                <a:gd name="connsiteY73" fmla="*/ 6233689 h 6858000"/>
                <a:gd name="connsiteX74" fmla="*/ 4169795 w 6091008"/>
                <a:gd name="connsiteY74" fmla="*/ 6181389 h 6858000"/>
                <a:gd name="connsiteX75" fmla="*/ 4229189 w 6091008"/>
                <a:gd name="connsiteY75" fmla="*/ 6125914 h 6858000"/>
                <a:gd name="connsiteX76" fmla="*/ 4652064 w 6091008"/>
                <a:gd name="connsiteY76" fmla="*/ 5641457 h 6858000"/>
                <a:gd name="connsiteX77" fmla="*/ 4697555 w 6091008"/>
                <a:gd name="connsiteY77" fmla="*/ 5576516 h 6858000"/>
                <a:gd name="connsiteX78" fmla="*/ 4720492 w 6091008"/>
                <a:gd name="connsiteY78" fmla="*/ 5544537 h 6858000"/>
                <a:gd name="connsiteX79" fmla="*/ 4741922 w 6091008"/>
                <a:gd name="connsiteY79" fmla="*/ 5511420 h 6858000"/>
                <a:gd name="connsiteX80" fmla="*/ 4784179 w 6091008"/>
                <a:gd name="connsiteY80" fmla="*/ 5445022 h 6858000"/>
                <a:gd name="connsiteX81" fmla="*/ 4794796 w 6091008"/>
                <a:gd name="connsiteY81" fmla="*/ 5428584 h 6858000"/>
                <a:gd name="connsiteX82" fmla="*/ 4807173 w 6091008"/>
                <a:gd name="connsiteY82" fmla="*/ 5413795 h 6858000"/>
                <a:gd name="connsiteX83" fmla="*/ 4830010 w 6091008"/>
                <a:gd name="connsiteY83" fmla="*/ 5382674 h 6858000"/>
                <a:gd name="connsiteX84" fmla="*/ 4874298 w 6091008"/>
                <a:gd name="connsiteY84" fmla="*/ 5319323 h 6858000"/>
                <a:gd name="connsiteX85" fmla="*/ 4896484 w 6091008"/>
                <a:gd name="connsiteY85" fmla="*/ 5287734 h 6858000"/>
                <a:gd name="connsiteX86" fmla="*/ 4918019 w 6091008"/>
                <a:gd name="connsiteY86" fmla="*/ 5255673 h 6858000"/>
                <a:gd name="connsiteX87" fmla="*/ 4999238 w 6091008"/>
                <a:gd name="connsiteY87" fmla="*/ 5124058 h 6858000"/>
                <a:gd name="connsiteX88" fmla="*/ 5251271 w 6091008"/>
                <a:gd name="connsiteY88" fmla="*/ 4554965 h 6858000"/>
                <a:gd name="connsiteX89" fmla="*/ 5276136 w 6091008"/>
                <a:gd name="connsiteY89" fmla="*/ 4480521 h 6858000"/>
                <a:gd name="connsiteX90" fmla="*/ 5297442 w 6091008"/>
                <a:gd name="connsiteY90" fmla="*/ 4404389 h 6858000"/>
                <a:gd name="connsiteX91" fmla="*/ 5318953 w 6091008"/>
                <a:gd name="connsiteY91" fmla="*/ 4328458 h 6858000"/>
                <a:gd name="connsiteX92" fmla="*/ 5328684 w 6091008"/>
                <a:gd name="connsiteY92" fmla="*/ 4291175 h 6858000"/>
                <a:gd name="connsiteX93" fmla="*/ 5337470 w 6091008"/>
                <a:gd name="connsiteY93" fmla="*/ 4254522 h 6858000"/>
                <a:gd name="connsiteX94" fmla="*/ 5353277 w 6091008"/>
                <a:gd name="connsiteY94" fmla="*/ 4181038 h 6858000"/>
                <a:gd name="connsiteX95" fmla="*/ 5366762 w 6091008"/>
                <a:gd name="connsiteY95" fmla="*/ 4107520 h 6858000"/>
                <a:gd name="connsiteX96" fmla="*/ 5373105 w 6091008"/>
                <a:gd name="connsiteY96" fmla="*/ 4070802 h 6858000"/>
                <a:gd name="connsiteX97" fmla="*/ 5378288 w 6091008"/>
                <a:gd name="connsiteY97" fmla="*/ 4034066 h 6858000"/>
                <a:gd name="connsiteX98" fmla="*/ 5383471 w 6091008"/>
                <a:gd name="connsiteY98" fmla="*/ 3997331 h 6858000"/>
                <a:gd name="connsiteX99" fmla="*/ 5387373 w 6091008"/>
                <a:gd name="connsiteY99" fmla="*/ 3960547 h 6858000"/>
                <a:gd name="connsiteX100" fmla="*/ 5375699 w 6091008"/>
                <a:gd name="connsiteY100" fmla="*/ 3369810 h 6858000"/>
                <a:gd name="connsiteX101" fmla="*/ 5225695 w 6091008"/>
                <a:gd name="connsiteY101" fmla="*/ 2777923 h 6858000"/>
                <a:gd name="connsiteX102" fmla="*/ 4989893 w 6091008"/>
                <a:gd name="connsiteY102" fmla="*/ 2181595 h 6858000"/>
                <a:gd name="connsiteX103" fmla="*/ 4856777 w 6091008"/>
                <a:gd name="connsiteY103" fmla="*/ 1872581 h 6858000"/>
                <a:gd name="connsiteX104" fmla="*/ 4729367 w 6091008"/>
                <a:gd name="connsiteY104" fmla="*/ 1547581 h 6858000"/>
                <a:gd name="connsiteX105" fmla="*/ 4510575 w 6091008"/>
                <a:gd name="connsiteY105" fmla="*/ 917244 h 6858000"/>
                <a:gd name="connsiteX106" fmla="*/ 4387446 w 6091008"/>
                <a:gd name="connsiteY106" fmla="*/ 626512 h 6858000"/>
                <a:gd name="connsiteX107" fmla="*/ 4227716 w 6091008"/>
                <a:gd name="connsiteY107" fmla="*/ 368510 h 6858000"/>
                <a:gd name="connsiteX108" fmla="*/ 4017774 w 6091008"/>
                <a:gd name="connsiteY108" fmla="*/ 161674 h 6858000"/>
                <a:gd name="connsiteX109" fmla="*/ 3761542 w 6091008"/>
                <a:gd name="connsiteY109" fmla="*/ 19860 h 6858000"/>
                <a:gd name="connsiteX110" fmla="*/ 3727185 w 6091008"/>
                <a:gd name="connsiteY110" fmla="*/ 6533 h 6858000"/>
                <a:gd name="connsiteX111" fmla="*/ 1325680 w 6091008"/>
                <a:gd name="connsiteY111" fmla="*/ 0 h 6858000"/>
                <a:gd name="connsiteX112" fmla="*/ 2347354 w 6091008"/>
                <a:gd name="connsiteY112" fmla="*/ 0 h 6858000"/>
                <a:gd name="connsiteX113" fmla="*/ 2262734 w 6091008"/>
                <a:gd name="connsiteY113" fmla="*/ 20581 h 6858000"/>
                <a:gd name="connsiteX114" fmla="*/ 1969830 w 6091008"/>
                <a:gd name="connsiteY114" fmla="*/ 118108 h 6858000"/>
                <a:gd name="connsiteX115" fmla="*/ 1897367 w 6091008"/>
                <a:gd name="connsiteY115" fmla="*/ 145059 h 6858000"/>
                <a:gd name="connsiteX116" fmla="*/ 1825860 w 6091008"/>
                <a:gd name="connsiteY116" fmla="*/ 175210 h 6858000"/>
                <a:gd name="connsiteX117" fmla="*/ 1754258 w 6091008"/>
                <a:gd name="connsiteY117" fmla="*/ 204746 h 6858000"/>
                <a:gd name="connsiteX118" fmla="*/ 1683442 w 6091008"/>
                <a:gd name="connsiteY118" fmla="*/ 237143 h 6858000"/>
                <a:gd name="connsiteX119" fmla="*/ 1612330 w 6091008"/>
                <a:gd name="connsiteY119" fmla="*/ 268724 h 6858000"/>
                <a:gd name="connsiteX120" fmla="*/ 1542244 w 6091008"/>
                <a:gd name="connsiteY120" fmla="*/ 303229 h 6858000"/>
                <a:gd name="connsiteX121" fmla="*/ 1471990 w 6091008"/>
                <a:gd name="connsiteY121" fmla="*/ 337395 h 6858000"/>
                <a:gd name="connsiteX122" fmla="*/ 1402813 w 6091008"/>
                <a:gd name="connsiteY122" fmla="*/ 374794 h 6858000"/>
                <a:gd name="connsiteX123" fmla="*/ 1333886 w 6091008"/>
                <a:gd name="connsiteY123" fmla="*/ 412702 h 6858000"/>
                <a:gd name="connsiteX124" fmla="*/ 1266278 w 6091008"/>
                <a:gd name="connsiteY124" fmla="*/ 453907 h 6858000"/>
                <a:gd name="connsiteX125" fmla="*/ 1199136 w 6091008"/>
                <a:gd name="connsiteY125" fmla="*/ 496266 h 6858000"/>
                <a:gd name="connsiteX126" fmla="*/ 1182302 w 6091008"/>
                <a:gd name="connsiteY126" fmla="*/ 506917 h 6858000"/>
                <a:gd name="connsiteX127" fmla="*/ 1166009 w 6091008"/>
                <a:gd name="connsiteY127" fmla="*/ 518449 h 6858000"/>
                <a:gd name="connsiteX128" fmla="*/ 1133302 w 6091008"/>
                <a:gd name="connsiteY128" fmla="*/ 541479 h 6858000"/>
                <a:gd name="connsiteX129" fmla="*/ 1067923 w 6091008"/>
                <a:gd name="connsiteY129" fmla="*/ 587403 h 6858000"/>
                <a:gd name="connsiteX130" fmla="*/ 1051509 w 6091008"/>
                <a:gd name="connsiteY130" fmla="*/ 598902 h 6858000"/>
                <a:gd name="connsiteX131" fmla="*/ 1035673 w 6091008"/>
                <a:gd name="connsiteY131" fmla="*/ 611145 h 6858000"/>
                <a:gd name="connsiteX132" fmla="*/ 1003878 w 6091008"/>
                <a:gd name="connsiteY132" fmla="*/ 635598 h 6858000"/>
                <a:gd name="connsiteX133" fmla="*/ 877673 w 6091008"/>
                <a:gd name="connsiteY133" fmla="*/ 735582 h 6858000"/>
                <a:gd name="connsiteX134" fmla="*/ 417533 w 6091008"/>
                <a:gd name="connsiteY134" fmla="*/ 1198720 h 6858000"/>
                <a:gd name="connsiteX135" fmla="*/ 54935 w 6091008"/>
                <a:gd name="connsiteY135" fmla="*/ 1756293 h 6858000"/>
                <a:gd name="connsiteX136" fmla="*/ 17844 w 6091008"/>
                <a:gd name="connsiteY136" fmla="*/ 1831433 h 6858000"/>
                <a:gd name="connsiteX137" fmla="*/ 0 w 6091008"/>
                <a:gd name="connsiteY137" fmla="*/ 1869131 h 6858000"/>
                <a:gd name="connsiteX138" fmla="*/ 0 w 6091008"/>
                <a:gd name="connsiteY138" fmla="*/ 1198550 h 6858000"/>
                <a:gd name="connsiteX139" fmla="*/ 185957 w 6091008"/>
                <a:gd name="connsiteY139" fmla="*/ 961506 h 6858000"/>
                <a:gd name="connsiteX140" fmla="*/ 689746 w 6091008"/>
                <a:gd name="connsiteY140" fmla="*/ 447064 h 6858000"/>
                <a:gd name="connsiteX141" fmla="*/ 827126 w 6091008"/>
                <a:gd name="connsiteY141" fmla="*/ 333881 h 6858000"/>
                <a:gd name="connsiteX142" fmla="*/ 968997 w 6091008"/>
                <a:gd name="connsiteY142" fmla="*/ 228085 h 6858000"/>
                <a:gd name="connsiteX143" fmla="*/ 1004883 w 6091008"/>
                <a:gd name="connsiteY143" fmla="*/ 202373 h 6858000"/>
                <a:gd name="connsiteX144" fmla="*/ 1022826 w 6091008"/>
                <a:gd name="connsiteY144" fmla="*/ 189517 h 6858000"/>
                <a:gd name="connsiteX145" fmla="*/ 1041187 w 6091008"/>
                <a:gd name="connsiteY145" fmla="*/ 177509 h 6858000"/>
                <a:gd name="connsiteX146" fmla="*/ 1114760 w 6091008"/>
                <a:gd name="connsiteY146" fmla="*/ 129512 h 6858000"/>
                <a:gd name="connsiteX147" fmla="*/ 1188498 w 6091008"/>
                <a:gd name="connsiteY147" fmla="*/ 81854 h 6858000"/>
                <a:gd name="connsiteX148" fmla="*/ 1263461 w 6091008"/>
                <a:gd name="connsiteY148" fmla="*/ 3688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6091008" h="685800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01D44A9-1D51-461B-A228-06F6C500B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5600" cy="6858000"/>
            </a:xfrm>
            <a:custGeom>
              <a:avLst/>
              <a:gdLst>
                <a:gd name="connsiteX0" fmla="*/ 0 w 6055600"/>
                <a:gd name="connsiteY0" fmla="*/ 5960220 h 6858000"/>
                <a:gd name="connsiteX1" fmla="*/ 36039 w 6055600"/>
                <a:gd name="connsiteY1" fmla="*/ 6002605 h 6858000"/>
                <a:gd name="connsiteX2" fmla="*/ 92950 w 6055600"/>
                <a:gd name="connsiteY2" fmla="*/ 6059050 h 6858000"/>
                <a:gd name="connsiteX3" fmla="*/ 153706 w 6055600"/>
                <a:gd name="connsiteY3" fmla="*/ 6111427 h 6858000"/>
                <a:gd name="connsiteX4" fmla="*/ 216806 w 6055600"/>
                <a:gd name="connsiteY4" fmla="*/ 6161603 h 6858000"/>
                <a:gd name="connsiteX5" fmla="*/ 281945 w 6055600"/>
                <a:gd name="connsiteY5" fmla="*/ 6209777 h 6858000"/>
                <a:gd name="connsiteX6" fmla="*/ 553337 w 6055600"/>
                <a:gd name="connsiteY6" fmla="*/ 6391500 h 6858000"/>
                <a:gd name="connsiteX7" fmla="*/ 690543 w 6055600"/>
                <a:gd name="connsiteY7" fmla="*/ 6481634 h 6858000"/>
                <a:gd name="connsiteX8" fmla="*/ 827127 w 6055600"/>
                <a:gd name="connsiteY8" fmla="*/ 6573159 h 6858000"/>
                <a:gd name="connsiteX9" fmla="*/ 1095915 w 6055600"/>
                <a:gd name="connsiteY9" fmla="*/ 6762202 h 6858000"/>
                <a:gd name="connsiteX10" fmla="*/ 1224853 w 6055600"/>
                <a:gd name="connsiteY10" fmla="*/ 6858000 h 6858000"/>
                <a:gd name="connsiteX11" fmla="*/ 1154072 w 6055600"/>
                <a:gd name="connsiteY11" fmla="*/ 6858000 h 6858000"/>
                <a:gd name="connsiteX12" fmla="*/ 1073489 w 6055600"/>
                <a:gd name="connsiteY12" fmla="*/ 6799140 h 6858000"/>
                <a:gd name="connsiteX13" fmla="*/ 800175 w 6055600"/>
                <a:gd name="connsiteY13" fmla="*/ 6620441 h 6858000"/>
                <a:gd name="connsiteX14" fmla="*/ 231518 w 6055600"/>
                <a:gd name="connsiteY14" fmla="*/ 6299323 h 6858000"/>
                <a:gd name="connsiteX15" fmla="*/ 160401 w 6055600"/>
                <a:gd name="connsiteY15" fmla="*/ 6256627 h 6858000"/>
                <a:gd name="connsiteX16" fmla="*/ 89697 w 6055600"/>
                <a:gd name="connsiteY16" fmla="*/ 6211916 h 6858000"/>
                <a:gd name="connsiteX17" fmla="*/ 20148 w 6055600"/>
                <a:gd name="connsiteY17" fmla="*/ 6163835 h 6858000"/>
                <a:gd name="connsiteX18" fmla="*/ 0 w 6055600"/>
                <a:gd name="connsiteY18" fmla="*/ 6147796 h 6858000"/>
                <a:gd name="connsiteX19" fmla="*/ 3748345 w 6055600"/>
                <a:gd name="connsiteY19" fmla="*/ 0 h 6858000"/>
                <a:gd name="connsiteX20" fmla="*/ 4277792 w 6055600"/>
                <a:gd name="connsiteY20" fmla="*/ 0 h 6858000"/>
                <a:gd name="connsiteX21" fmla="*/ 4339531 w 6055600"/>
                <a:gd name="connsiteY21" fmla="*/ 40262 h 6858000"/>
                <a:gd name="connsiteX22" fmla="*/ 4476306 w 6055600"/>
                <a:gd name="connsiteY22" fmla="*/ 153922 h 6858000"/>
                <a:gd name="connsiteX23" fmla="*/ 4713639 w 6055600"/>
                <a:gd name="connsiteY23" fmla="*/ 422076 h 6858000"/>
                <a:gd name="connsiteX24" fmla="*/ 4906991 w 6055600"/>
                <a:gd name="connsiteY24" fmla="*/ 723463 h 6858000"/>
                <a:gd name="connsiteX25" fmla="*/ 5070511 w 6055600"/>
                <a:gd name="connsiteY25" fmla="*/ 1037524 h 6858000"/>
                <a:gd name="connsiteX26" fmla="*/ 5219493 w 6055600"/>
                <a:gd name="connsiteY26" fmla="*/ 1352079 h 6858000"/>
                <a:gd name="connsiteX27" fmla="*/ 5367779 w 6055600"/>
                <a:gd name="connsiteY27" fmla="*/ 1658945 h 6858000"/>
                <a:gd name="connsiteX28" fmla="*/ 5446095 w 6055600"/>
                <a:gd name="connsiteY28" fmla="*/ 1811301 h 6858000"/>
                <a:gd name="connsiteX29" fmla="*/ 5525115 w 6055600"/>
                <a:gd name="connsiteY29" fmla="*/ 1967103 h 6858000"/>
                <a:gd name="connsiteX30" fmla="*/ 5816642 w 6055600"/>
                <a:gd name="connsiteY30" fmla="*/ 2618837 h 6858000"/>
                <a:gd name="connsiteX31" fmla="*/ 6015787 w 6055600"/>
                <a:gd name="connsiteY31" fmla="*/ 3339957 h 6858000"/>
                <a:gd name="connsiteX32" fmla="*/ 6054206 w 6055600"/>
                <a:gd name="connsiteY32" fmla="*/ 3727239 h 6858000"/>
                <a:gd name="connsiteX33" fmla="*/ 6039811 w 6055600"/>
                <a:gd name="connsiteY33" fmla="*/ 4122735 h 6858000"/>
                <a:gd name="connsiteX34" fmla="*/ 5971601 w 6055600"/>
                <a:gd name="connsiteY34" fmla="*/ 4514288 h 6858000"/>
                <a:gd name="connsiteX35" fmla="*/ 5946751 w 6055600"/>
                <a:gd name="connsiteY35" fmla="*/ 4609838 h 6858000"/>
                <a:gd name="connsiteX36" fmla="*/ 5919986 w 6055600"/>
                <a:gd name="connsiteY36" fmla="*/ 4703178 h 6858000"/>
                <a:gd name="connsiteX37" fmla="*/ 5890731 w 6055600"/>
                <a:gd name="connsiteY37" fmla="*/ 4795992 h 6858000"/>
                <a:gd name="connsiteX38" fmla="*/ 5859058 w 6055600"/>
                <a:gd name="connsiteY38" fmla="*/ 4888015 h 6858000"/>
                <a:gd name="connsiteX39" fmla="*/ 5525053 w 6055600"/>
                <a:gd name="connsiteY39" fmla="*/ 5588449 h 6858000"/>
                <a:gd name="connsiteX40" fmla="*/ 5058962 w 6055600"/>
                <a:gd name="connsiteY40" fmla="*/ 6189929 h 6858000"/>
                <a:gd name="connsiteX41" fmla="*/ 4787706 w 6055600"/>
                <a:gd name="connsiteY41" fmla="*/ 6442985 h 6858000"/>
                <a:gd name="connsiteX42" fmla="*/ 4498686 w 6055600"/>
                <a:gd name="connsiteY42" fmla="*/ 6663678 h 6858000"/>
                <a:gd name="connsiteX43" fmla="*/ 4197167 w 6055600"/>
                <a:gd name="connsiteY43" fmla="*/ 6854053 h 6858000"/>
                <a:gd name="connsiteX44" fmla="*/ 4189720 w 6055600"/>
                <a:gd name="connsiteY44" fmla="*/ 6858000 h 6858000"/>
                <a:gd name="connsiteX45" fmla="*/ 3651929 w 6055600"/>
                <a:gd name="connsiteY45" fmla="*/ 6858000 h 6858000"/>
                <a:gd name="connsiteX46" fmla="*/ 3789040 w 6055600"/>
                <a:gd name="connsiteY46" fmla="*/ 6778034 h 6858000"/>
                <a:gd name="connsiteX47" fmla="*/ 4335568 w 6055600"/>
                <a:gd name="connsiteY47" fmla="*/ 6382709 h 6858000"/>
                <a:gd name="connsiteX48" fmla="*/ 4586923 w 6055600"/>
                <a:gd name="connsiteY48" fmla="*/ 6158577 h 6858000"/>
                <a:gd name="connsiteX49" fmla="*/ 4819585 w 6055600"/>
                <a:gd name="connsiteY49" fmla="*/ 5915847 h 6858000"/>
                <a:gd name="connsiteX50" fmla="*/ 5214727 w 6055600"/>
                <a:gd name="connsiteY50" fmla="*/ 5371094 h 6858000"/>
                <a:gd name="connsiteX51" fmla="*/ 5495409 w 6055600"/>
                <a:gd name="connsiteY51" fmla="*/ 4752778 h 6858000"/>
                <a:gd name="connsiteX52" fmla="*/ 5522322 w 6055600"/>
                <a:gd name="connsiteY52" fmla="*/ 4671511 h 6858000"/>
                <a:gd name="connsiteX53" fmla="*/ 5547631 w 6055600"/>
                <a:gd name="connsiteY53" fmla="*/ 4589675 h 6858000"/>
                <a:gd name="connsiteX54" fmla="*/ 5570792 w 6055600"/>
                <a:gd name="connsiteY54" fmla="*/ 4506978 h 6858000"/>
                <a:gd name="connsiteX55" fmla="*/ 5591541 w 6055600"/>
                <a:gd name="connsiteY55" fmla="*/ 4425334 h 6858000"/>
                <a:gd name="connsiteX56" fmla="*/ 5649500 w 6055600"/>
                <a:gd name="connsiteY56" fmla="*/ 4097286 h 6858000"/>
                <a:gd name="connsiteX57" fmla="*/ 5637615 w 6055600"/>
                <a:gd name="connsiteY57" fmla="*/ 3437524 h 6858000"/>
                <a:gd name="connsiteX58" fmla="*/ 5475454 w 6055600"/>
                <a:gd name="connsiteY58" fmla="*/ 2791575 h 6858000"/>
                <a:gd name="connsiteX59" fmla="*/ 5217600 w 6055600"/>
                <a:gd name="connsiteY59" fmla="*/ 2164719 h 6858000"/>
                <a:gd name="connsiteX60" fmla="*/ 5144941 w 6055600"/>
                <a:gd name="connsiteY60" fmla="*/ 2009490 h 6858000"/>
                <a:gd name="connsiteX61" fmla="*/ 5070052 w 6055600"/>
                <a:gd name="connsiteY61" fmla="*/ 1851823 h 6858000"/>
                <a:gd name="connsiteX62" fmla="*/ 4926984 w 6055600"/>
                <a:gd name="connsiteY62" fmla="*/ 1529226 h 6858000"/>
                <a:gd name="connsiteX63" fmla="*/ 4790925 w 6055600"/>
                <a:gd name="connsiteY63" fmla="*/ 1209923 h 6858000"/>
                <a:gd name="connsiteX64" fmla="*/ 4650559 w 6055600"/>
                <a:gd name="connsiteY64" fmla="*/ 902490 h 6858000"/>
                <a:gd name="connsiteX65" fmla="*/ 4491930 w 6055600"/>
                <a:gd name="connsiteY65" fmla="*/ 616919 h 6858000"/>
                <a:gd name="connsiteX66" fmla="*/ 4302323 w 6055600"/>
                <a:gd name="connsiteY66" fmla="*/ 366083 h 6858000"/>
                <a:gd name="connsiteX67" fmla="*/ 4072203 w 6055600"/>
                <a:gd name="connsiteY67" fmla="*/ 164982 h 6858000"/>
                <a:gd name="connsiteX68" fmla="*/ 3803964 w 6055600"/>
                <a:gd name="connsiteY68" fmla="*/ 21052 h 6858000"/>
                <a:gd name="connsiteX69" fmla="*/ 3768314 w 6055600"/>
                <a:gd name="connsiteY69" fmla="*/ 6826 h 6858000"/>
                <a:gd name="connsiteX70" fmla="*/ 1589779 w 6055600"/>
                <a:gd name="connsiteY70" fmla="*/ 0 h 6858000"/>
                <a:gd name="connsiteX71" fmla="*/ 1918056 w 6055600"/>
                <a:gd name="connsiteY71" fmla="*/ 0 h 6858000"/>
                <a:gd name="connsiteX72" fmla="*/ 1764243 w 6055600"/>
                <a:gd name="connsiteY72" fmla="*/ 55145 h 6858000"/>
                <a:gd name="connsiteX73" fmla="*/ 1313330 w 6055600"/>
                <a:gd name="connsiteY73" fmla="*/ 274424 h 6858000"/>
                <a:gd name="connsiteX74" fmla="*/ 295673 w 6055600"/>
                <a:gd name="connsiteY74" fmla="*/ 1187630 h 6858000"/>
                <a:gd name="connsiteX75" fmla="*/ 96207 w 6055600"/>
                <a:gd name="connsiteY75" fmla="*/ 1474327 h 6858000"/>
                <a:gd name="connsiteX76" fmla="*/ 0 w 6055600"/>
                <a:gd name="connsiteY76" fmla="*/ 1641460 h 6858000"/>
                <a:gd name="connsiteX77" fmla="*/ 0 w 6055600"/>
                <a:gd name="connsiteY77" fmla="*/ 1224218 h 6858000"/>
                <a:gd name="connsiteX78" fmla="*/ 150937 w 6055600"/>
                <a:gd name="connsiteY78" fmla="*/ 1040975 h 6858000"/>
                <a:gd name="connsiteX79" fmla="*/ 1264907 w 6055600"/>
                <a:gd name="connsiteY79" fmla="*/ 158248 h 6858000"/>
                <a:gd name="connsiteX80" fmla="*/ 1575167 w 6055600"/>
                <a:gd name="connsiteY80" fmla="*/ 567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55600" h="685800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Klíčící semena obrys">
            <a:extLst>
              <a:ext uri="{FF2B5EF4-FFF2-40B4-BE49-F238E27FC236}">
                <a16:creationId xmlns:a16="http://schemas.microsoft.com/office/drawing/2014/main" id="{E8C917F6-3B11-ADDC-210D-58F967358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74437" y="1700784"/>
            <a:ext cx="3506836" cy="350683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703CC-4779-B436-404B-E1F5F1C13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1313" y="2142902"/>
            <a:ext cx="5540509" cy="4435949"/>
          </a:xfrm>
        </p:spPr>
        <p:txBody>
          <a:bodyPr anchor="t">
            <a:noAutofit/>
          </a:bodyPr>
          <a:lstStyle/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V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 80. letech oživení všech ezoterických oborů a tradic.</a:t>
            </a:r>
          </a:p>
          <a:p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Kombinuje tradice Teozofického společenství, tajemné duchovní učitele, tradice spiritismu, psychotroniky, ufologie, věštebné, léčitelské a ezoterické praxe. Navíc obohacuje směr o fenomén psychoterapeutických metod s náboženskými přesahy.</a:t>
            </a:r>
          </a:p>
          <a:p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Hnutí zdůrazňuje vztah mezi tělem, myslí a duší.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M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editace, jóga, </a:t>
            </a:r>
            <a:r>
              <a:rPr lang="cs-CZ" sz="1400" dirty="0" err="1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reiki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 a další alternativní léčebné metody, alternativní a přírodní léčebné metody, jako je aromaterapie, akupunktura, homeopatie a další.</a:t>
            </a:r>
          </a:p>
          <a:p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Cílem dosažení vnitřního klidu, sebepoznání a duchovní osvícení.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O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čekává se zlom v evoluci lidstva i planety Země a příchod kvalitativně lepšího období.</a:t>
            </a:r>
          </a:p>
          <a:p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Ezoterická duchovnost se stává životním stylem podporovaným sítí placených služeb (duchovní centra – Centrum plného zdraví, Centrum osobního rozvoje Harmonie, komunity, léčitelské, vzdělávací a umělecké aktivity, nakladatelská produkce, specializované obchody zaměřující se na prodej literatury, krystalů, tarotových karet a dalších ezoterických pomůcek, restaurace apod.).</a:t>
            </a:r>
            <a:endParaRPr lang="cs-CZ" sz="1400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C4DD2F7-CD91-C67A-525B-D400A8B06101}"/>
              </a:ext>
            </a:extLst>
          </p:cNvPr>
          <p:cNvSpPr txBox="1"/>
          <p:nvPr/>
        </p:nvSpPr>
        <p:spPr>
          <a:xfrm>
            <a:off x="10253546" y="6491386"/>
            <a:ext cx="1938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Vojtíšek, 2004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3132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F4B4D-6128-F105-CACC-C45515DD6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Použité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11E3F-73E9-77F1-C493-CCF38BD7E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COWAN, E. Douglas; BROMLEY, G. David.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Sekty a nová náboženství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Grada, 2013. ISBN 978-80-247-3163-6.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HAMPLOVÁ, Dana.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Náboženství v české společnosti na prahu 3. tisíciletí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Karolinum, 2013. ISBN 978-80-246-2244-6.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LUŽNÝ, Dušan. Nová náboženská hnutí: Konfliktní formy religiozity v </a:t>
            </a:r>
            <a:r>
              <a:rPr lang="cs-CZ" sz="1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diferentním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světě.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Sociologický časopis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1994, 30(4), s. 499‒511.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MARYŠKOVÁ, Jana.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Nemocniční kaplanství a alternativní spiritualita: Prakticko-teologická reflexe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Grada, 2024. ISBN 978-80-247-2446-1.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OPATRNÝ, Aleš. Sekty jako pastorační problém i úkol: Soubor zkušeností a pastoračních námětů či zásad pro pracovníky v pastoraci. Online.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Pastorace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2000. Dostupné z: https://www.pastorace.cz/texty/knihovna/sekty-jako-</a:t>
            </a:r>
            <a:r>
              <a:rPr lang="cs-CZ" sz="1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pastoracni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cs-CZ" sz="1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problem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-i-</a:t>
            </a:r>
            <a:r>
              <a:rPr lang="cs-CZ" sz="1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ukol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[citováno 2025-02-24].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VÁCLAVÍK, David.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Náboženství a moderní česká společnost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Grada, 2009. ISBN 978-80-247-2468-3.</a:t>
            </a:r>
          </a:p>
          <a:p>
            <a:pPr>
              <a:spcAft>
                <a:spcPts val="800"/>
              </a:spcAft>
            </a:pP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VOJTÍŠEK, Zdeněk. </a:t>
            </a:r>
            <a:r>
              <a:rPr lang="cs-CZ" sz="13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Encyklopedie náboženských směrů v České republice: Náboženství, církve, sekty, duchovní společenství</a:t>
            </a:r>
            <a:r>
              <a:rPr lang="cs-CZ" sz="1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Portál, 2004. ISBN 80-7178-798-1.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397750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14159-F46C-B7B1-6EC1-2CA25270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religiozita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1EC97DE6-7B88-46C8-5E04-CD9DDF33A5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3337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9E1177D9-9739-D460-9F12-446BA407DEDE}"/>
              </a:ext>
            </a:extLst>
          </p:cNvPr>
          <p:cNvSpPr txBox="1"/>
          <p:nvPr/>
        </p:nvSpPr>
        <p:spPr>
          <a:xfrm>
            <a:off x="9425998" y="6308209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(Hamplová, 2013)</a:t>
            </a:r>
          </a:p>
        </p:txBody>
      </p:sp>
    </p:spTree>
    <p:extLst>
      <p:ext uri="{BB962C8B-B14F-4D97-AF65-F5344CB8AC3E}">
        <p14:creationId xmlns:p14="http://schemas.microsoft.com/office/powerpoint/2010/main" val="347614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8B207A-CC91-E2E7-444A-928C35C9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Pojmosloví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0974061-1F3A-F4E4-511F-97C6420DF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43198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D3F0C006-3567-371B-769D-41DD3A2B8AE9}"/>
              </a:ext>
            </a:extLst>
          </p:cNvPr>
          <p:cNvSpPr txBox="1"/>
          <p:nvPr/>
        </p:nvSpPr>
        <p:spPr>
          <a:xfrm>
            <a:off x="9645941" y="6324469"/>
            <a:ext cx="1925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(Lužný, 1994)</a:t>
            </a:r>
          </a:p>
        </p:txBody>
      </p:sp>
    </p:spTree>
    <p:extLst>
      <p:ext uri="{BB962C8B-B14F-4D97-AF65-F5344CB8AC3E}">
        <p14:creationId xmlns:p14="http://schemas.microsoft.com/office/powerpoint/2010/main" val="302596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2140D8-AF86-5B37-897C-7E7C71ED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kern="100">
                <a:solidFill>
                  <a:srgbClr val="FFFFFF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Vznik nových náboženských hnutí</a:t>
            </a:r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717642D-72A1-AA19-7B20-E3FD9A165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70463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EE0A9D90-31AB-7CB0-337F-02C69B319751}"/>
              </a:ext>
            </a:extLst>
          </p:cNvPr>
          <p:cNvSpPr txBox="1"/>
          <p:nvPr/>
        </p:nvSpPr>
        <p:spPr>
          <a:xfrm>
            <a:off x="8656563" y="6308209"/>
            <a:ext cx="3098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Cowan</a:t>
            </a: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Bromley</a:t>
            </a: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103404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D556E7-9828-1114-ECF9-9ED72BA7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Obecná podoba náboženských hnutí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9705597-373F-C4C0-ADFA-9E5E445B8C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370470"/>
              </p:ext>
            </p:extLst>
          </p:nvPr>
        </p:nvGraphicFramePr>
        <p:xfrm>
          <a:off x="644056" y="2615979"/>
          <a:ext cx="11172806" cy="3987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D2D1BBBC-E1C1-8C5E-C5A0-086F2AA783D8}"/>
              </a:ext>
            </a:extLst>
          </p:cNvPr>
          <p:cNvSpPr txBox="1"/>
          <p:nvPr/>
        </p:nvSpPr>
        <p:spPr>
          <a:xfrm>
            <a:off x="9253296" y="6361180"/>
            <a:ext cx="27511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Cowan</a:t>
            </a: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Bromley</a:t>
            </a:r>
            <a:r>
              <a:rPr lang="cs-CZ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122931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E1888D-A92C-8AEC-5CA6-9A62B58A2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176" y="339795"/>
            <a:ext cx="4977976" cy="1454051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Cílové skupiny náboženských hnutí</a:t>
            </a:r>
          </a:p>
        </p:txBody>
      </p:sp>
      <p:pic>
        <p:nvPicPr>
          <p:cNvPr id="7" name="Graphic 6" descr="Target Audience">
            <a:extLst>
              <a:ext uri="{FF2B5EF4-FFF2-40B4-BE49-F238E27FC236}">
                <a16:creationId xmlns:a16="http://schemas.microsoft.com/office/drawing/2014/main" id="{429F42B9-A87B-E6B1-A9B4-89A2AA5B8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FF444-6E41-80E1-EF43-1DA7DA68D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Autofit/>
          </a:bodyPr>
          <a:lstStyle/>
          <a:p>
            <a:r>
              <a:rPr lang="cs-CZ" sz="1400" dirty="0">
                <a:solidFill>
                  <a:schemeClr val="tx2"/>
                </a:solidFill>
              </a:rPr>
              <a:t>Hledání stability.</a:t>
            </a:r>
          </a:p>
          <a:p>
            <a:r>
              <a:rPr lang="cs-CZ" sz="1400" dirty="0">
                <a:solidFill>
                  <a:schemeClr val="tx2"/>
                </a:solidFill>
              </a:rPr>
              <a:t>Jedinci z problematického rodinného prostředí.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D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ěti vychovávané v rozvrácených rodinách, kde se střídají rodičové partneři.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P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otomci rodin, kde je přítomná alkoholová závislost či jiná nefunkčnost.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J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edinci vyrůstající v nábožensky apatických domácnostech, kteří v dospívání či rané dospělosti hledají hlubší a smysluplnější duchovní prožitek, než je pouhá tradice.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D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ospívající jedinci z rodin s přehnaně autoritativními otci, kteří se na prahu dospělosti obracejí po silné autoritě, kterou nacházejí ve vůdcích sekty.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D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ěti vychovávané v citově chladném prostředí, které postrádají emocemi bohaté vztahy.</a:t>
            </a:r>
          </a:p>
          <a:p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Mnozí se necítí přijati v běžných církevních společenstvích a hledají náročnější formy náboženství, které by nabízely elitní přístup a nesmiřitelnou opravdovost.</a:t>
            </a:r>
          </a:p>
          <a:p>
            <a:r>
              <a:rPr lang="cs-CZ" sz="1400" dirty="0">
                <a:solidFill>
                  <a:schemeClr val="tx2"/>
                </a:solidFill>
                <a:ea typeface="Aptos" panose="020B0004020202020204" pitchFamily="34" charset="0"/>
              </a:rPr>
              <a:t>M</a:t>
            </a:r>
            <a:r>
              <a:rPr lang="cs-CZ" sz="14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ladí lidé, kteří se vyznačují silným sklonem k životnímu experimentování a hledání vlastní identity. </a:t>
            </a:r>
            <a:endParaRPr lang="cs-CZ" sz="14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CE5D40DC-5A2E-DCC4-3CF7-565A0126DB64}"/>
              </a:ext>
            </a:extLst>
          </p:cNvPr>
          <p:cNvSpPr txBox="1"/>
          <p:nvPr/>
        </p:nvSpPr>
        <p:spPr>
          <a:xfrm>
            <a:off x="10650417" y="6457892"/>
            <a:ext cx="13247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(Opatrný, online)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50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C2D768-991C-0EB9-953A-20C1633F3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755073"/>
            <a:ext cx="9833548" cy="1066802"/>
          </a:xfrm>
        </p:spPr>
        <p:txBody>
          <a:bodyPr anchor="b">
            <a:normAutofit/>
          </a:bodyPr>
          <a:lstStyle/>
          <a:p>
            <a:r>
              <a:rPr lang="cs-CZ" sz="3600">
                <a:solidFill>
                  <a:schemeClr val="tx2"/>
                </a:solidFill>
              </a:rPr>
              <a:t>Situace v ČR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739B6-2929-CF87-F6CB-0E1B04FD1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3396080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  <a:ea typeface="Aptos" panose="020B0004020202020204" pitchFamily="34" charset="0"/>
              </a:rPr>
              <a:t>N</a:t>
            </a:r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ěkterá uskupení ilegálně v České republice působila již před rokem 1989.</a:t>
            </a:r>
          </a:p>
          <a:p>
            <a:r>
              <a:rPr lang="cs-CZ" sz="2000" dirty="0">
                <a:solidFill>
                  <a:schemeClr val="tx2"/>
                </a:solidFill>
                <a:ea typeface="Aptos" panose="020B0004020202020204" pitchFamily="34" charset="0"/>
              </a:rPr>
              <a:t>R</a:t>
            </a:r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ozmach alternativních směrů počíná v 90. letech, po pádu komunistického režimu.</a:t>
            </a:r>
          </a:p>
          <a:p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Cílem eroze etablovaných politických, kulturních, náboženských a sociálních institucí.</a:t>
            </a:r>
          </a:p>
          <a:p>
            <a:r>
              <a:rPr lang="cs-CZ" sz="2000" dirty="0">
                <a:solidFill>
                  <a:schemeClr val="tx2"/>
                </a:solidFill>
                <a:ea typeface="Aptos" panose="020B0004020202020204" pitchFamily="34" charset="0"/>
              </a:rPr>
              <a:t>E</a:t>
            </a:r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roze dána nevídaným ekonomickém růstem, enormním přirozeným přírůstkem (poválečný baby-boom) a expanzí a nárůstem vzdělanosti.  </a:t>
            </a:r>
          </a:p>
          <a:p>
            <a:r>
              <a:rPr lang="cs-CZ" sz="2000" dirty="0">
                <a:solidFill>
                  <a:schemeClr val="tx2"/>
                </a:solidFill>
              </a:rPr>
              <a:t>Hojný zájem o </a:t>
            </a:r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astrologii, víru v amulety, horoskopy či schopnosti léčitelů.</a:t>
            </a:r>
          </a:p>
          <a:p>
            <a:r>
              <a:rPr lang="cs-CZ" sz="2000" dirty="0">
                <a:solidFill>
                  <a:schemeClr val="tx2"/>
                </a:solidFill>
                <a:effectLst/>
                <a:ea typeface="Aptos" panose="020B0004020202020204" pitchFamily="34" charset="0"/>
              </a:rPr>
              <a:t>Dle výzkumů 17 % českých katolíků věří na horoskopy, tarotové karty či věštce a 14 % katolíků pak využívá služeb léčitelů v případě nemoci</a:t>
            </a:r>
            <a:r>
              <a:rPr lang="cs-CZ" sz="2000" dirty="0">
                <a:solidFill>
                  <a:schemeClr val="tx2"/>
                </a:solidFill>
                <a:ea typeface="Aptos" panose="020B0004020202020204" pitchFamily="34" charset="0"/>
              </a:rPr>
              <a:t>.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500D705-5F5F-9BC3-DCE6-C112AE0D2C2D}"/>
              </a:ext>
            </a:extLst>
          </p:cNvPr>
          <p:cNvSpPr txBox="1"/>
          <p:nvPr/>
        </p:nvSpPr>
        <p:spPr>
          <a:xfrm>
            <a:off x="9054790" y="6168406"/>
            <a:ext cx="25536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Václavík, 2009; Maryšková, 2024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095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9A89AE-FA7A-F32C-FFFB-0FD758F8A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Dělení náboženských skupin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292C9B82-BAD3-944C-4FF7-4B6BD4CF4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13607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EC45109B-AC2F-2F37-B8F5-48036C22EA21}"/>
              </a:ext>
            </a:extLst>
          </p:cNvPr>
          <p:cNvSpPr txBox="1"/>
          <p:nvPr/>
        </p:nvSpPr>
        <p:spPr>
          <a:xfrm>
            <a:off x="8742556" y="6506547"/>
            <a:ext cx="25536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sz="1200" dirty="0">
                <a:latin typeface="+mj-lt"/>
                <a:ea typeface="Aptos" panose="020B0004020202020204" pitchFamily="34" charset="0"/>
              </a:rPr>
              <a:t>Lužný, 1994; Hamplová, 2013</a:t>
            </a:r>
            <a:r>
              <a:rPr lang="cs-CZ" sz="1200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284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C55A3-23EC-D40F-02A7-A91DB6483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Novopohanství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1CE0C98-5884-8FB8-95B6-6F5DF4E3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1420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E15C3E0B-0368-9281-3F78-60D871E8CDB0}"/>
              </a:ext>
            </a:extLst>
          </p:cNvPr>
          <p:cNvSpPr txBox="1"/>
          <p:nvPr/>
        </p:nvSpPr>
        <p:spPr>
          <a:xfrm>
            <a:off x="9536151" y="6308209"/>
            <a:ext cx="18176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+mj-lt"/>
                <a:ea typeface="Aptos" panose="020B0004020202020204" pitchFamily="34" charset="0"/>
              </a:rPr>
              <a:t>(</a:t>
            </a:r>
            <a:r>
              <a:rPr lang="cs-CZ" dirty="0">
                <a:latin typeface="+mj-lt"/>
                <a:ea typeface="Aptos" panose="020B0004020202020204" pitchFamily="34" charset="0"/>
              </a:rPr>
              <a:t>Vojtíšek, 2004</a:t>
            </a:r>
            <a:r>
              <a:rPr lang="cs-CZ" dirty="0">
                <a:effectLst/>
                <a:latin typeface="+mj-lt"/>
                <a:ea typeface="Aptos" panose="020B0004020202020204" pitchFamily="34" charset="0"/>
              </a:rPr>
              <a:t>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2822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1444</Words>
  <Application>Microsoft Office PowerPoint</Application>
  <PresentationFormat>Širokoúhlá obrazovka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Motiv Office</vt:lpstr>
      <vt:lpstr>Alternativní náboženské skupiny</vt:lpstr>
      <vt:lpstr>Alternativní religiozita</vt:lpstr>
      <vt:lpstr>Pojmosloví</vt:lpstr>
      <vt:lpstr>Vznik nových náboženských hnutí</vt:lpstr>
      <vt:lpstr>Obecná podoba náboženských hnutí</vt:lpstr>
      <vt:lpstr>Cílové skupiny náboženských hnutí</vt:lpstr>
      <vt:lpstr>Situace v ČR</vt:lpstr>
      <vt:lpstr>Dělení náboženských skupin</vt:lpstr>
      <vt:lpstr>Novopohanství</vt:lpstr>
      <vt:lpstr>Nové myšlení</vt:lpstr>
      <vt:lpstr>Parapsychologie a psychotronika</vt:lpstr>
      <vt:lpstr>Náboženská ufologie</vt:lpstr>
      <vt:lpstr>Hnutí Nového věku (New Age)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2025-04-09T07:06:49Z</dcterms:created>
  <dcterms:modified xsi:type="dcterms:W3CDTF">2025-04-09T07:06:53Z</dcterms:modified>
</cp:coreProperties>
</file>